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notesSlides/notesSlide27.xml" ContentType="application/vnd.openxmlformats-officedocument.presentationml.notesSlide+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notesSlides/notesSlide28.xml" ContentType="application/vnd.openxmlformats-officedocument.presentationml.notesSlide+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notesSlides/notesSlide52.xml" ContentType="application/vnd.openxmlformats-officedocument.presentationml.notesSlide+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notesSlides/notesSlide56.xml" ContentType="application/vnd.openxmlformats-officedocument.presentationml.notesSlide+xml"/>
  <Override PartName="/ppt/tags/tag227.xml" ContentType="application/vnd.openxmlformats-officedocument.presentationml.tags+xml"/>
  <Override PartName="/ppt/tags/tag228.xml" ContentType="application/vnd.openxmlformats-officedocument.presentationml.tags+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Lst>
  <p:notesMasterIdLst>
    <p:notesMasterId r:id="rId84"/>
  </p:notesMasterIdLst>
  <p:handoutMasterIdLst>
    <p:handoutMasterId r:id="rId85"/>
  </p:handoutMasterIdLst>
  <p:sldIdLst>
    <p:sldId id="258" r:id="rId2"/>
    <p:sldId id="531" r:id="rId3"/>
    <p:sldId id="650" r:id="rId4"/>
    <p:sldId id="315" r:id="rId5"/>
    <p:sldId id="287" r:id="rId6"/>
    <p:sldId id="290" r:id="rId7"/>
    <p:sldId id="291" r:id="rId8"/>
    <p:sldId id="641" r:id="rId9"/>
    <p:sldId id="535" r:id="rId10"/>
    <p:sldId id="267" r:id="rId11"/>
    <p:sldId id="285" r:id="rId12"/>
    <p:sldId id="317" r:id="rId13"/>
    <p:sldId id="653" r:id="rId14"/>
    <p:sldId id="634" r:id="rId15"/>
    <p:sldId id="268" r:id="rId16"/>
    <p:sldId id="269" r:id="rId17"/>
    <p:sldId id="270" r:id="rId18"/>
    <p:sldId id="271" r:id="rId19"/>
    <p:sldId id="635" r:id="rId20"/>
    <p:sldId id="272" r:id="rId21"/>
    <p:sldId id="636" r:id="rId22"/>
    <p:sldId id="642" r:id="rId23"/>
    <p:sldId id="560" r:id="rId24"/>
    <p:sldId id="657" r:id="rId25"/>
    <p:sldId id="561" r:id="rId26"/>
    <p:sldId id="656" r:id="rId27"/>
    <p:sldId id="562" r:id="rId28"/>
    <p:sldId id="276" r:id="rId29"/>
    <p:sldId id="604" r:id="rId30"/>
    <p:sldId id="602" r:id="rId31"/>
    <p:sldId id="512" r:id="rId32"/>
    <p:sldId id="517" r:id="rId33"/>
    <p:sldId id="573" r:id="rId34"/>
    <p:sldId id="652" r:id="rId35"/>
    <p:sldId id="658" r:id="rId36"/>
    <p:sldId id="646" r:id="rId37"/>
    <p:sldId id="538" r:id="rId38"/>
    <p:sldId id="539" r:id="rId39"/>
    <p:sldId id="540" r:id="rId40"/>
    <p:sldId id="541" r:id="rId41"/>
    <p:sldId id="542" r:id="rId42"/>
    <p:sldId id="543" r:id="rId43"/>
    <p:sldId id="544" r:id="rId44"/>
    <p:sldId id="545" r:id="rId45"/>
    <p:sldId id="546" r:id="rId46"/>
    <p:sldId id="547" r:id="rId47"/>
    <p:sldId id="548" r:id="rId48"/>
    <p:sldId id="549" r:id="rId49"/>
    <p:sldId id="550" r:id="rId50"/>
    <p:sldId id="551" r:id="rId51"/>
    <p:sldId id="552" r:id="rId52"/>
    <p:sldId id="553" r:id="rId53"/>
    <p:sldId id="554" r:id="rId54"/>
    <p:sldId id="555" r:id="rId55"/>
    <p:sldId id="556" r:id="rId56"/>
    <p:sldId id="557" r:id="rId57"/>
    <p:sldId id="558" r:id="rId58"/>
    <p:sldId id="559" r:id="rId59"/>
    <p:sldId id="278" r:id="rId60"/>
    <p:sldId id="647" r:id="rId61"/>
    <p:sldId id="568" r:id="rId62"/>
    <p:sldId id="569" r:id="rId63"/>
    <p:sldId id="303" r:id="rId64"/>
    <p:sldId id="649" r:id="rId65"/>
    <p:sldId id="570" r:id="rId66"/>
    <p:sldId id="571" r:id="rId67"/>
    <p:sldId id="572" r:id="rId68"/>
    <p:sldId id="654" r:id="rId69"/>
    <p:sldId id="574" r:id="rId70"/>
    <p:sldId id="575" r:id="rId71"/>
    <p:sldId id="622" r:id="rId72"/>
    <p:sldId id="623" r:id="rId73"/>
    <p:sldId id="640" r:id="rId74"/>
    <p:sldId id="655" r:id="rId75"/>
    <p:sldId id="578" r:id="rId76"/>
    <p:sldId id="630" r:id="rId77"/>
    <p:sldId id="298" r:id="rId78"/>
    <p:sldId id="301" r:id="rId79"/>
    <p:sldId id="305" r:id="rId80"/>
    <p:sldId id="603" r:id="rId81"/>
    <p:sldId id="300" r:id="rId82"/>
    <p:sldId id="299" r:id="rId83"/>
  </p:sldIdLst>
  <p:sldSz cx="9144000" cy="6858000" type="screen4x3"/>
  <p:notesSz cx="7010400" cy="9296400"/>
  <p:defaultTex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Arial" panose="020B0604020202020204" pitchFamily="34" charset="0"/>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Arial" panose="020B0604020202020204" pitchFamily="34" charset="0"/>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Arial" panose="020B0604020202020204" pitchFamily="34" charset="0"/>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Arial" panose="020B0604020202020204" pitchFamily="34" charset="0"/>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Arial" panose="020B0604020202020204" pitchFamily="34" charset="0"/>
      </a:defRPr>
    </a:lvl5pPr>
    <a:lvl6pPr marL="2286000" algn="l" defTabSz="914400" rtl="0" eaLnBrk="1" latinLnBrk="0" hangingPunct="1">
      <a:defRPr sz="2400" kern="1200">
        <a:solidFill>
          <a:schemeClr val="tx1"/>
        </a:solidFill>
        <a:latin typeface="Times New Roman" panose="02020603050405020304" pitchFamily="18" charset="0"/>
        <a:ea typeface="+mn-ea"/>
        <a:cs typeface="Arial" panose="020B0604020202020204" pitchFamily="34" charset="0"/>
      </a:defRPr>
    </a:lvl6pPr>
    <a:lvl7pPr marL="2743200" algn="l" defTabSz="914400" rtl="0" eaLnBrk="1" latinLnBrk="0" hangingPunct="1">
      <a:defRPr sz="2400" kern="1200">
        <a:solidFill>
          <a:schemeClr val="tx1"/>
        </a:solidFill>
        <a:latin typeface="Times New Roman" panose="02020603050405020304" pitchFamily="18" charset="0"/>
        <a:ea typeface="+mn-ea"/>
        <a:cs typeface="Arial" panose="020B0604020202020204" pitchFamily="34" charset="0"/>
      </a:defRPr>
    </a:lvl7pPr>
    <a:lvl8pPr marL="3200400" algn="l" defTabSz="914400" rtl="0" eaLnBrk="1" latinLnBrk="0" hangingPunct="1">
      <a:defRPr sz="2400" kern="1200">
        <a:solidFill>
          <a:schemeClr val="tx1"/>
        </a:solidFill>
        <a:latin typeface="Times New Roman" panose="02020603050405020304" pitchFamily="18" charset="0"/>
        <a:ea typeface="+mn-ea"/>
        <a:cs typeface="Arial" panose="020B0604020202020204" pitchFamily="34" charset="0"/>
      </a:defRPr>
    </a:lvl8pPr>
    <a:lvl9pPr marL="3657600" algn="l" defTabSz="914400" rtl="0" eaLnBrk="1" latinLnBrk="0" hangingPunct="1">
      <a:defRPr sz="2400" kern="1200">
        <a:solidFill>
          <a:schemeClr val="tx1"/>
        </a:solidFill>
        <a:latin typeface="Times New Roman" panose="02020603050405020304" pitchFamily="18" charset="0"/>
        <a:ea typeface="+mn-ea"/>
        <a:cs typeface="Arial" panose="020B0604020202020204" pitchFamily="34" charset="0"/>
      </a:defRPr>
    </a:lvl9pPr>
  </p:defaultTextStyle>
  <p:extLst>
    <p:ext uri="{EFAFB233-063F-42B5-8137-9DF3F51BA10A}">
      <p15:sldGuideLst xmlns:p15="http://schemas.microsoft.com/office/powerpoint/2012/main">
        <p15:guide id="1" orient="horz" pos="1296">
          <p15:clr>
            <a:srgbClr val="A4A3A4"/>
          </p15:clr>
        </p15:guide>
        <p15:guide id="2" pos="576">
          <p15:clr>
            <a:srgbClr val="A4A3A4"/>
          </p15:clr>
        </p15:guide>
      </p15:sldGuideLst>
    </p:ext>
    <p:ext uri="{2D200454-40CA-4A62-9FC3-DE9A4176ACB9}">
      <p15:notesGuideLst xmlns:p15="http://schemas.microsoft.com/office/powerpoint/2012/main">
        <p15:guide id="1" orient="horz" pos="2196" userDrawn="1">
          <p15:clr>
            <a:srgbClr val="A4A3A4"/>
          </p15:clr>
        </p15:guide>
        <p15:guide id="2" pos="2944"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413" autoAdjust="0"/>
    <p:restoredTop sz="75089" autoAdjust="0"/>
  </p:normalViewPr>
  <p:slideViewPr>
    <p:cSldViewPr>
      <p:cViewPr varScale="1">
        <p:scale>
          <a:sx n="121" d="100"/>
          <a:sy n="121" d="100"/>
        </p:scale>
        <p:origin x="5472" y="102"/>
      </p:cViewPr>
      <p:guideLst>
        <p:guide orient="horz" pos="1296"/>
        <p:guide pos="576"/>
      </p:guideLst>
    </p:cSldViewPr>
  </p:slideViewPr>
  <p:outlineViewPr>
    <p:cViewPr>
      <p:scale>
        <a:sx n="33" d="100"/>
        <a:sy n="33" d="100"/>
      </p:scale>
      <p:origin x="0" y="0"/>
    </p:cViewPr>
    <p:sldLst>
      <p:sld r:id="rId1" collapse="1"/>
      <p:sld r:id="rId2" collapse="1"/>
      <p:sld r:id="rId3" collapse="1"/>
      <p:sld r:id="rId4" collapse="1"/>
    </p:sldLst>
  </p:outlineViewPr>
  <p:notesTextViewPr>
    <p:cViewPr>
      <p:scale>
        <a:sx n="100" d="100"/>
        <a:sy n="100" d="100"/>
      </p:scale>
      <p:origin x="0" y="0"/>
    </p:cViewPr>
  </p:notesTextViewPr>
  <p:sorterViewPr>
    <p:cViewPr>
      <p:scale>
        <a:sx n="33" d="100"/>
        <a:sy n="33" d="100"/>
      </p:scale>
      <p:origin x="0" y="0"/>
    </p:cViewPr>
  </p:sorterViewPr>
  <p:notesViewPr>
    <p:cSldViewPr>
      <p:cViewPr varScale="1">
        <p:scale>
          <a:sx n="43" d="100"/>
          <a:sy n="43" d="100"/>
        </p:scale>
        <p:origin x="-1422" y="-84"/>
      </p:cViewPr>
      <p:guideLst>
        <p:guide orient="horz" pos="2196"/>
        <p:guide pos="2944"/>
      </p:guideLst>
    </p:cSldViewPr>
  </p:notesViewPr>
  <p:gridSpacing cx="36004" cy="36004"/>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notesMaster" Target="notesMasters/notesMaster1.xml"/><Relationship Id="rId89"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handoutMaster" Target="handoutMasters/handout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_rels/viewProps.xml.rels><?xml version="1.0" encoding="UTF-8" standalone="yes"?>
<Relationships xmlns="http://schemas.openxmlformats.org/package/2006/relationships"><Relationship Id="rId3" Type="http://schemas.openxmlformats.org/officeDocument/2006/relationships/slide" Target="slides/slide12.xml"/><Relationship Id="rId2" Type="http://schemas.openxmlformats.org/officeDocument/2006/relationships/slide" Target="slides/slide4.xml"/><Relationship Id="rId1" Type="http://schemas.openxmlformats.org/officeDocument/2006/relationships/slide" Target="slides/slide3.xml"/><Relationship Id="rId4" Type="http://schemas.openxmlformats.org/officeDocument/2006/relationships/slide" Target="slides/slide7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0.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1.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55.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a:extLst>
              <a:ext uri="{FF2B5EF4-FFF2-40B4-BE49-F238E27FC236}">
                <a16:creationId xmlns:a16="http://schemas.microsoft.com/office/drawing/2014/main" id="{CB663342-916A-4A4A-B678-4F48E6D2FB3A}"/>
              </a:ext>
            </a:extLst>
          </p:cNvPr>
          <p:cNvSpPr>
            <a:spLocks noGrp="1" noChangeArrowheads="1"/>
          </p:cNvSpPr>
          <p:nvPr>
            <p:ph type="hdr" sz="quarter"/>
          </p:nvPr>
        </p:nvSpPr>
        <p:spPr bwMode="auto">
          <a:xfrm>
            <a:off x="1" y="0"/>
            <a:ext cx="3037840" cy="4648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9260" tIns="0" rIns="19260" bIns="0" numCol="1" anchor="t" anchorCtr="0" compatLnSpc="1">
            <a:prstTxWarp prst="textNoShape">
              <a:avLst/>
            </a:prstTxWarp>
          </a:bodyPr>
          <a:lstStyle>
            <a:lvl1pPr eaLnBrk="0" hangingPunct="0">
              <a:defRPr sz="1000" i="1">
                <a:cs typeface="+mn-cs"/>
              </a:defRPr>
            </a:lvl1pPr>
          </a:lstStyle>
          <a:p>
            <a:pPr>
              <a:defRPr/>
            </a:pPr>
            <a:endParaRPr lang="en-US"/>
          </a:p>
        </p:txBody>
      </p:sp>
      <p:sp>
        <p:nvSpPr>
          <p:cNvPr id="2051" name="Rectangle 3">
            <a:extLst>
              <a:ext uri="{FF2B5EF4-FFF2-40B4-BE49-F238E27FC236}">
                <a16:creationId xmlns:a16="http://schemas.microsoft.com/office/drawing/2014/main" id="{359EF0D2-20E1-4D15-81E7-78657B2EC616}"/>
              </a:ext>
            </a:extLst>
          </p:cNvPr>
          <p:cNvSpPr>
            <a:spLocks noGrp="1" noChangeArrowheads="1"/>
          </p:cNvSpPr>
          <p:nvPr>
            <p:ph type="dt" idx="1"/>
          </p:nvPr>
        </p:nvSpPr>
        <p:spPr bwMode="auto">
          <a:xfrm>
            <a:off x="3972560" y="0"/>
            <a:ext cx="3037840" cy="4648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9260" tIns="0" rIns="19260" bIns="0" numCol="1" anchor="t" anchorCtr="0" compatLnSpc="1">
            <a:prstTxWarp prst="textNoShape">
              <a:avLst/>
            </a:prstTxWarp>
          </a:bodyPr>
          <a:lstStyle>
            <a:lvl1pPr algn="r" eaLnBrk="0" hangingPunct="0">
              <a:defRPr sz="1000" i="1">
                <a:cs typeface="+mn-cs"/>
              </a:defRPr>
            </a:lvl1pPr>
          </a:lstStyle>
          <a:p>
            <a:pPr>
              <a:defRPr/>
            </a:pPr>
            <a:endParaRPr lang="en-US"/>
          </a:p>
        </p:txBody>
      </p:sp>
      <p:sp>
        <p:nvSpPr>
          <p:cNvPr id="3076" name="Rectangle 4">
            <a:extLst>
              <a:ext uri="{FF2B5EF4-FFF2-40B4-BE49-F238E27FC236}">
                <a16:creationId xmlns:a16="http://schemas.microsoft.com/office/drawing/2014/main" id="{C3790504-A19C-4B81-BA3E-47CBE83DF88E}"/>
              </a:ext>
            </a:extLst>
          </p:cNvPr>
          <p:cNvSpPr>
            <a:spLocks noGrp="1" noRot="1" noChangeAspect="1" noChangeArrowheads="1" noTextEdit="1"/>
          </p:cNvSpPr>
          <p:nvPr>
            <p:ph type="sldImg" idx="2"/>
          </p:nvPr>
        </p:nvSpPr>
        <p:spPr bwMode="auto">
          <a:xfrm>
            <a:off x="1189038" y="703263"/>
            <a:ext cx="4632325" cy="3473450"/>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2053" name="Rectangle 5">
            <a:extLst>
              <a:ext uri="{FF2B5EF4-FFF2-40B4-BE49-F238E27FC236}">
                <a16:creationId xmlns:a16="http://schemas.microsoft.com/office/drawing/2014/main" id="{58B0B304-E2E4-4911-BB49-1731CEF59146}"/>
              </a:ext>
            </a:extLst>
          </p:cNvPr>
          <p:cNvSpPr>
            <a:spLocks noGrp="1" noChangeArrowheads="1"/>
          </p:cNvSpPr>
          <p:nvPr>
            <p:ph type="body" sz="quarter" idx="3"/>
          </p:nvPr>
        </p:nvSpPr>
        <p:spPr bwMode="auto">
          <a:xfrm>
            <a:off x="934721" y="4415790"/>
            <a:ext cx="5140960" cy="41833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3088" tIns="46544" rIns="93088" bIns="46544"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054" name="Rectangle 6">
            <a:extLst>
              <a:ext uri="{FF2B5EF4-FFF2-40B4-BE49-F238E27FC236}">
                <a16:creationId xmlns:a16="http://schemas.microsoft.com/office/drawing/2014/main" id="{BB950139-0168-4927-8878-E0A46B8811CF}"/>
              </a:ext>
            </a:extLst>
          </p:cNvPr>
          <p:cNvSpPr>
            <a:spLocks noGrp="1" noChangeArrowheads="1"/>
          </p:cNvSpPr>
          <p:nvPr>
            <p:ph type="ftr" sz="quarter" idx="4"/>
          </p:nvPr>
        </p:nvSpPr>
        <p:spPr bwMode="auto">
          <a:xfrm>
            <a:off x="1" y="8831580"/>
            <a:ext cx="3037840" cy="4648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9260" tIns="0" rIns="19260" bIns="0" numCol="1" anchor="b" anchorCtr="0" compatLnSpc="1">
            <a:prstTxWarp prst="textNoShape">
              <a:avLst/>
            </a:prstTxWarp>
          </a:bodyPr>
          <a:lstStyle>
            <a:lvl1pPr eaLnBrk="0" hangingPunct="0">
              <a:defRPr sz="1000" i="1">
                <a:cs typeface="+mn-cs"/>
              </a:defRPr>
            </a:lvl1pPr>
          </a:lstStyle>
          <a:p>
            <a:pPr>
              <a:defRPr/>
            </a:pPr>
            <a:endParaRPr lang="en-US"/>
          </a:p>
        </p:txBody>
      </p:sp>
      <p:sp>
        <p:nvSpPr>
          <p:cNvPr id="2055" name="Rectangle 7">
            <a:extLst>
              <a:ext uri="{FF2B5EF4-FFF2-40B4-BE49-F238E27FC236}">
                <a16:creationId xmlns:a16="http://schemas.microsoft.com/office/drawing/2014/main" id="{B60F53B1-E34C-44D4-A21D-6FAB82A44C40}"/>
              </a:ext>
            </a:extLst>
          </p:cNvPr>
          <p:cNvSpPr>
            <a:spLocks noGrp="1" noChangeArrowheads="1"/>
          </p:cNvSpPr>
          <p:nvPr>
            <p:ph type="sldNum" sz="quarter" idx="5"/>
          </p:nvPr>
        </p:nvSpPr>
        <p:spPr bwMode="auto">
          <a:xfrm>
            <a:off x="3972560" y="8831580"/>
            <a:ext cx="3037840" cy="4648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9260" tIns="0" rIns="19260" bIns="0" numCol="1" anchor="b" anchorCtr="0" compatLnSpc="1">
            <a:prstTxWarp prst="textNoShape">
              <a:avLst/>
            </a:prstTxWarp>
          </a:bodyPr>
          <a:lstStyle>
            <a:lvl1pPr algn="r" eaLnBrk="0" hangingPunct="0">
              <a:defRPr sz="1000" i="1"/>
            </a:lvl1pPr>
          </a:lstStyle>
          <a:p>
            <a:pPr>
              <a:defRPr/>
            </a:pPr>
            <a:fld id="{4B9BB59C-B238-4686-9D2C-4DAA2AD2489E}"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3" Type="http://schemas.openxmlformats.org/officeDocument/2006/relationships/hyperlink" Target="https://liveexample.pearsoncmg.com/html/TestBSTDelete.html" TargetMode="External"/><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3" Type="http://schemas.openxmlformats.org/officeDocument/2006/relationships/hyperlink" Target="https://liveexample.pearsoncmg.com/html/TestBSTWithIterator.html" TargetMode="External"/><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142CCA2-2949-4325-A78A-A7C3B63D73CE}" type="slidenum">
              <a:rPr lang="en-US" smtClean="0"/>
              <a:pPr/>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4B9BB59C-B238-4686-9D2C-4DAA2AD2489E}" type="slidenum">
              <a:rPr lang="en-US" altLang="en-US" smtClean="0"/>
              <a:pPr>
                <a:defRPr/>
              </a:pPr>
              <a:t>12</a:t>
            </a:fld>
            <a:endParaRPr lang="en-US" altLang="en-US"/>
          </a:p>
        </p:txBody>
      </p:sp>
    </p:spTree>
    <p:extLst>
      <p:ext uri="{BB962C8B-B14F-4D97-AF65-F5344CB8AC3E}">
        <p14:creationId xmlns:p14="http://schemas.microsoft.com/office/powerpoint/2010/main" val="37714579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4B9BB59C-B238-4686-9D2C-4DAA2AD2489E}" type="slidenum">
              <a:rPr lang="en-US" altLang="en-US" smtClean="0"/>
              <a:pPr>
                <a:defRPr/>
              </a:pPr>
              <a:t>13</a:t>
            </a:fld>
            <a:endParaRPr lang="en-US" altLang="en-US"/>
          </a:p>
        </p:txBody>
      </p:sp>
    </p:spTree>
    <p:extLst>
      <p:ext uri="{BB962C8B-B14F-4D97-AF65-F5344CB8AC3E}">
        <p14:creationId xmlns:p14="http://schemas.microsoft.com/office/powerpoint/2010/main" val="39005270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4B9BB59C-B238-4686-9D2C-4DAA2AD2489E}" type="slidenum">
              <a:rPr lang="en-US" altLang="en-US" smtClean="0"/>
              <a:pPr>
                <a:defRPr/>
              </a:pPr>
              <a:t>14</a:t>
            </a:fld>
            <a:endParaRPr lang="en-US" altLang="en-US"/>
          </a:p>
        </p:txBody>
      </p:sp>
    </p:spTree>
    <p:extLst>
      <p:ext uri="{BB962C8B-B14F-4D97-AF65-F5344CB8AC3E}">
        <p14:creationId xmlns:p14="http://schemas.microsoft.com/office/powerpoint/2010/main" val="31064160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a:extLst>
              <a:ext uri="{FF2B5EF4-FFF2-40B4-BE49-F238E27FC236}">
                <a16:creationId xmlns:a16="http://schemas.microsoft.com/office/drawing/2014/main" id="{037AD1F4-F035-4CA3-8814-C03F162E3A5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anose="02020603050405020304" pitchFamily="18" charset="0"/>
              </a:defRPr>
            </a:lvl1pPr>
            <a:lvl2pPr marL="751122" indent="-288893">
              <a:defRPr sz="2400">
                <a:solidFill>
                  <a:schemeClr val="tx1"/>
                </a:solidFill>
                <a:latin typeface="Times" panose="02020603050405020304" pitchFamily="18" charset="0"/>
              </a:defRPr>
            </a:lvl2pPr>
            <a:lvl3pPr marL="1155573" indent="-231115">
              <a:defRPr sz="2400">
                <a:solidFill>
                  <a:schemeClr val="tx1"/>
                </a:solidFill>
                <a:latin typeface="Times" panose="02020603050405020304" pitchFamily="18" charset="0"/>
              </a:defRPr>
            </a:lvl3pPr>
            <a:lvl4pPr marL="1617802" indent="-231115">
              <a:defRPr sz="2400">
                <a:solidFill>
                  <a:schemeClr val="tx1"/>
                </a:solidFill>
                <a:latin typeface="Times" panose="02020603050405020304" pitchFamily="18" charset="0"/>
              </a:defRPr>
            </a:lvl4pPr>
            <a:lvl5pPr marL="2080031" indent="-231115">
              <a:defRPr sz="2400">
                <a:solidFill>
                  <a:schemeClr val="tx1"/>
                </a:solidFill>
                <a:latin typeface="Times" panose="02020603050405020304" pitchFamily="18" charset="0"/>
              </a:defRPr>
            </a:lvl5pPr>
            <a:lvl6pPr marL="2542261" indent="-231115" eaLnBrk="0" fontAlgn="base" hangingPunct="0">
              <a:spcBef>
                <a:spcPct val="0"/>
              </a:spcBef>
              <a:spcAft>
                <a:spcPct val="0"/>
              </a:spcAft>
              <a:defRPr sz="2400">
                <a:solidFill>
                  <a:schemeClr val="tx1"/>
                </a:solidFill>
                <a:latin typeface="Times" panose="02020603050405020304" pitchFamily="18" charset="0"/>
              </a:defRPr>
            </a:lvl6pPr>
            <a:lvl7pPr marL="3004490" indent="-231115" eaLnBrk="0" fontAlgn="base" hangingPunct="0">
              <a:spcBef>
                <a:spcPct val="0"/>
              </a:spcBef>
              <a:spcAft>
                <a:spcPct val="0"/>
              </a:spcAft>
              <a:defRPr sz="2400">
                <a:solidFill>
                  <a:schemeClr val="tx1"/>
                </a:solidFill>
                <a:latin typeface="Times" panose="02020603050405020304" pitchFamily="18" charset="0"/>
              </a:defRPr>
            </a:lvl7pPr>
            <a:lvl8pPr marL="3466719" indent="-231115" eaLnBrk="0" fontAlgn="base" hangingPunct="0">
              <a:spcBef>
                <a:spcPct val="0"/>
              </a:spcBef>
              <a:spcAft>
                <a:spcPct val="0"/>
              </a:spcAft>
              <a:defRPr sz="2400">
                <a:solidFill>
                  <a:schemeClr val="tx1"/>
                </a:solidFill>
                <a:latin typeface="Times" panose="02020603050405020304" pitchFamily="18" charset="0"/>
              </a:defRPr>
            </a:lvl8pPr>
            <a:lvl9pPr marL="3928948" indent="-231115" eaLnBrk="0" fontAlgn="base" hangingPunct="0">
              <a:spcBef>
                <a:spcPct val="0"/>
              </a:spcBef>
              <a:spcAft>
                <a:spcPct val="0"/>
              </a:spcAft>
              <a:defRPr sz="2400">
                <a:solidFill>
                  <a:schemeClr val="tx1"/>
                </a:solidFill>
                <a:latin typeface="Times" panose="02020603050405020304" pitchFamily="18" charset="0"/>
              </a:defRPr>
            </a:lvl9pPr>
          </a:lstStyle>
          <a:p>
            <a:fld id="{848B5F69-B429-4EDF-A5DB-4859FB8327E2}" type="slidenum">
              <a:rPr lang="en-US" altLang="en-US" sz="1200"/>
              <a:pPr/>
              <a:t>15</a:t>
            </a:fld>
            <a:endParaRPr lang="en-US" altLang="en-US" sz="1200"/>
          </a:p>
        </p:txBody>
      </p:sp>
      <p:sp>
        <p:nvSpPr>
          <p:cNvPr id="15363" name="Rectangle 2">
            <a:extLst>
              <a:ext uri="{FF2B5EF4-FFF2-40B4-BE49-F238E27FC236}">
                <a16:creationId xmlns:a16="http://schemas.microsoft.com/office/drawing/2014/main" id="{BE78581B-16B3-435A-94E9-A27C1C83970A}"/>
              </a:ext>
            </a:extLst>
          </p:cNvPr>
          <p:cNvSpPr>
            <a:spLocks noGrp="1" noRot="1" noChangeAspect="1" noChangeArrowheads="1" noTextEdit="1"/>
          </p:cNvSpPr>
          <p:nvPr>
            <p:ph type="sldImg"/>
          </p:nvPr>
        </p:nvSpPr>
        <p:spPr>
          <a:xfrm>
            <a:off x="1189038" y="703263"/>
            <a:ext cx="4632325" cy="3473450"/>
          </a:xfrm>
          <a:ln/>
        </p:spPr>
      </p:sp>
      <p:sp>
        <p:nvSpPr>
          <p:cNvPr id="15364" name="Rectangle 3">
            <a:extLst>
              <a:ext uri="{FF2B5EF4-FFF2-40B4-BE49-F238E27FC236}">
                <a16:creationId xmlns:a16="http://schemas.microsoft.com/office/drawing/2014/main" id="{17EC6184-355C-4BCB-8232-9A8DF5E3B24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panose="02020603050405020304" pitchFamily="18"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a:extLst>
              <a:ext uri="{FF2B5EF4-FFF2-40B4-BE49-F238E27FC236}">
                <a16:creationId xmlns:a16="http://schemas.microsoft.com/office/drawing/2014/main" id="{DA12C46B-9C7B-4225-85C2-5359056A3F7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anose="02020603050405020304" pitchFamily="18" charset="0"/>
              </a:defRPr>
            </a:lvl1pPr>
            <a:lvl2pPr marL="751122" indent="-288893">
              <a:defRPr sz="2400">
                <a:solidFill>
                  <a:schemeClr val="tx1"/>
                </a:solidFill>
                <a:latin typeface="Times" panose="02020603050405020304" pitchFamily="18" charset="0"/>
              </a:defRPr>
            </a:lvl2pPr>
            <a:lvl3pPr marL="1155573" indent="-231115">
              <a:defRPr sz="2400">
                <a:solidFill>
                  <a:schemeClr val="tx1"/>
                </a:solidFill>
                <a:latin typeface="Times" panose="02020603050405020304" pitchFamily="18" charset="0"/>
              </a:defRPr>
            </a:lvl3pPr>
            <a:lvl4pPr marL="1617802" indent="-231115">
              <a:defRPr sz="2400">
                <a:solidFill>
                  <a:schemeClr val="tx1"/>
                </a:solidFill>
                <a:latin typeface="Times" panose="02020603050405020304" pitchFamily="18" charset="0"/>
              </a:defRPr>
            </a:lvl4pPr>
            <a:lvl5pPr marL="2080031" indent="-231115">
              <a:defRPr sz="2400">
                <a:solidFill>
                  <a:schemeClr val="tx1"/>
                </a:solidFill>
                <a:latin typeface="Times" panose="02020603050405020304" pitchFamily="18" charset="0"/>
              </a:defRPr>
            </a:lvl5pPr>
            <a:lvl6pPr marL="2542261" indent="-231115" eaLnBrk="0" fontAlgn="base" hangingPunct="0">
              <a:spcBef>
                <a:spcPct val="0"/>
              </a:spcBef>
              <a:spcAft>
                <a:spcPct val="0"/>
              </a:spcAft>
              <a:defRPr sz="2400">
                <a:solidFill>
                  <a:schemeClr val="tx1"/>
                </a:solidFill>
                <a:latin typeface="Times" panose="02020603050405020304" pitchFamily="18" charset="0"/>
              </a:defRPr>
            </a:lvl6pPr>
            <a:lvl7pPr marL="3004490" indent="-231115" eaLnBrk="0" fontAlgn="base" hangingPunct="0">
              <a:spcBef>
                <a:spcPct val="0"/>
              </a:spcBef>
              <a:spcAft>
                <a:spcPct val="0"/>
              </a:spcAft>
              <a:defRPr sz="2400">
                <a:solidFill>
                  <a:schemeClr val="tx1"/>
                </a:solidFill>
                <a:latin typeface="Times" panose="02020603050405020304" pitchFamily="18" charset="0"/>
              </a:defRPr>
            </a:lvl7pPr>
            <a:lvl8pPr marL="3466719" indent="-231115" eaLnBrk="0" fontAlgn="base" hangingPunct="0">
              <a:spcBef>
                <a:spcPct val="0"/>
              </a:spcBef>
              <a:spcAft>
                <a:spcPct val="0"/>
              </a:spcAft>
              <a:defRPr sz="2400">
                <a:solidFill>
                  <a:schemeClr val="tx1"/>
                </a:solidFill>
                <a:latin typeface="Times" panose="02020603050405020304" pitchFamily="18" charset="0"/>
              </a:defRPr>
            </a:lvl8pPr>
            <a:lvl9pPr marL="3928948" indent="-231115" eaLnBrk="0" fontAlgn="base" hangingPunct="0">
              <a:spcBef>
                <a:spcPct val="0"/>
              </a:spcBef>
              <a:spcAft>
                <a:spcPct val="0"/>
              </a:spcAft>
              <a:defRPr sz="2400">
                <a:solidFill>
                  <a:schemeClr val="tx1"/>
                </a:solidFill>
                <a:latin typeface="Times" panose="02020603050405020304" pitchFamily="18" charset="0"/>
              </a:defRPr>
            </a:lvl9pPr>
          </a:lstStyle>
          <a:p>
            <a:fld id="{B7BEAE14-20E1-4961-A770-DDBF3D80568B}" type="slidenum">
              <a:rPr lang="en-US" altLang="en-US" sz="1200"/>
              <a:pPr/>
              <a:t>16</a:t>
            </a:fld>
            <a:endParaRPr lang="en-US" altLang="en-US" sz="1200"/>
          </a:p>
        </p:txBody>
      </p:sp>
      <p:sp>
        <p:nvSpPr>
          <p:cNvPr id="17411" name="Rectangle 2">
            <a:extLst>
              <a:ext uri="{FF2B5EF4-FFF2-40B4-BE49-F238E27FC236}">
                <a16:creationId xmlns:a16="http://schemas.microsoft.com/office/drawing/2014/main" id="{2BBC789C-027A-4B6A-B6FF-EF97C59E6DA4}"/>
              </a:ext>
            </a:extLst>
          </p:cNvPr>
          <p:cNvSpPr>
            <a:spLocks noGrp="1" noRot="1" noChangeAspect="1" noChangeArrowheads="1" noTextEdit="1"/>
          </p:cNvSpPr>
          <p:nvPr>
            <p:ph type="sldImg"/>
          </p:nvPr>
        </p:nvSpPr>
        <p:spPr>
          <a:xfrm>
            <a:off x="1189038" y="703263"/>
            <a:ext cx="4632325" cy="3473450"/>
          </a:xfrm>
          <a:ln/>
        </p:spPr>
      </p:sp>
      <p:sp>
        <p:nvSpPr>
          <p:cNvPr id="17412" name="Rectangle 3">
            <a:extLst>
              <a:ext uri="{FF2B5EF4-FFF2-40B4-BE49-F238E27FC236}">
                <a16:creationId xmlns:a16="http://schemas.microsoft.com/office/drawing/2014/main" id="{6291C389-81DA-4AED-94CB-FBBEFC8A53E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panose="02020603050405020304" pitchFamily="18"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a:extLst>
              <a:ext uri="{FF2B5EF4-FFF2-40B4-BE49-F238E27FC236}">
                <a16:creationId xmlns:a16="http://schemas.microsoft.com/office/drawing/2014/main" id="{B4C863EA-CAE3-4474-8604-CEA8DCEB47F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anose="02020603050405020304" pitchFamily="18" charset="0"/>
              </a:defRPr>
            </a:lvl1pPr>
            <a:lvl2pPr marL="751122" indent="-288893">
              <a:defRPr sz="2400">
                <a:solidFill>
                  <a:schemeClr val="tx1"/>
                </a:solidFill>
                <a:latin typeface="Times" panose="02020603050405020304" pitchFamily="18" charset="0"/>
              </a:defRPr>
            </a:lvl2pPr>
            <a:lvl3pPr marL="1155573" indent="-231115">
              <a:defRPr sz="2400">
                <a:solidFill>
                  <a:schemeClr val="tx1"/>
                </a:solidFill>
                <a:latin typeface="Times" panose="02020603050405020304" pitchFamily="18" charset="0"/>
              </a:defRPr>
            </a:lvl3pPr>
            <a:lvl4pPr marL="1617802" indent="-231115">
              <a:defRPr sz="2400">
                <a:solidFill>
                  <a:schemeClr val="tx1"/>
                </a:solidFill>
                <a:latin typeface="Times" panose="02020603050405020304" pitchFamily="18" charset="0"/>
              </a:defRPr>
            </a:lvl4pPr>
            <a:lvl5pPr marL="2080031" indent="-231115">
              <a:defRPr sz="2400">
                <a:solidFill>
                  <a:schemeClr val="tx1"/>
                </a:solidFill>
                <a:latin typeface="Times" panose="02020603050405020304" pitchFamily="18" charset="0"/>
              </a:defRPr>
            </a:lvl5pPr>
            <a:lvl6pPr marL="2542261" indent="-231115" eaLnBrk="0" fontAlgn="base" hangingPunct="0">
              <a:spcBef>
                <a:spcPct val="0"/>
              </a:spcBef>
              <a:spcAft>
                <a:spcPct val="0"/>
              </a:spcAft>
              <a:defRPr sz="2400">
                <a:solidFill>
                  <a:schemeClr val="tx1"/>
                </a:solidFill>
                <a:latin typeface="Times" panose="02020603050405020304" pitchFamily="18" charset="0"/>
              </a:defRPr>
            </a:lvl6pPr>
            <a:lvl7pPr marL="3004490" indent="-231115" eaLnBrk="0" fontAlgn="base" hangingPunct="0">
              <a:spcBef>
                <a:spcPct val="0"/>
              </a:spcBef>
              <a:spcAft>
                <a:spcPct val="0"/>
              </a:spcAft>
              <a:defRPr sz="2400">
                <a:solidFill>
                  <a:schemeClr val="tx1"/>
                </a:solidFill>
                <a:latin typeface="Times" panose="02020603050405020304" pitchFamily="18" charset="0"/>
              </a:defRPr>
            </a:lvl7pPr>
            <a:lvl8pPr marL="3466719" indent="-231115" eaLnBrk="0" fontAlgn="base" hangingPunct="0">
              <a:spcBef>
                <a:spcPct val="0"/>
              </a:spcBef>
              <a:spcAft>
                <a:spcPct val="0"/>
              </a:spcAft>
              <a:defRPr sz="2400">
                <a:solidFill>
                  <a:schemeClr val="tx1"/>
                </a:solidFill>
                <a:latin typeface="Times" panose="02020603050405020304" pitchFamily="18" charset="0"/>
              </a:defRPr>
            </a:lvl8pPr>
            <a:lvl9pPr marL="3928948" indent="-231115" eaLnBrk="0" fontAlgn="base" hangingPunct="0">
              <a:spcBef>
                <a:spcPct val="0"/>
              </a:spcBef>
              <a:spcAft>
                <a:spcPct val="0"/>
              </a:spcAft>
              <a:defRPr sz="2400">
                <a:solidFill>
                  <a:schemeClr val="tx1"/>
                </a:solidFill>
                <a:latin typeface="Times" panose="02020603050405020304" pitchFamily="18" charset="0"/>
              </a:defRPr>
            </a:lvl9pPr>
          </a:lstStyle>
          <a:p>
            <a:fld id="{F3C8B9A1-03A8-4E46-9248-20FEAFBC91EA}" type="slidenum">
              <a:rPr lang="en-US" altLang="en-US" sz="1200"/>
              <a:pPr/>
              <a:t>17</a:t>
            </a:fld>
            <a:endParaRPr lang="en-US" altLang="en-US" sz="1200"/>
          </a:p>
        </p:txBody>
      </p:sp>
      <p:sp>
        <p:nvSpPr>
          <p:cNvPr id="19459" name="Rectangle 2">
            <a:extLst>
              <a:ext uri="{FF2B5EF4-FFF2-40B4-BE49-F238E27FC236}">
                <a16:creationId xmlns:a16="http://schemas.microsoft.com/office/drawing/2014/main" id="{D7D7E676-CD2E-4278-9062-51DB5FC3892D}"/>
              </a:ext>
            </a:extLst>
          </p:cNvPr>
          <p:cNvSpPr>
            <a:spLocks noGrp="1" noRot="1" noChangeAspect="1" noChangeArrowheads="1" noTextEdit="1"/>
          </p:cNvSpPr>
          <p:nvPr>
            <p:ph type="sldImg"/>
          </p:nvPr>
        </p:nvSpPr>
        <p:spPr>
          <a:xfrm>
            <a:off x="1189038" y="703263"/>
            <a:ext cx="4632325" cy="3473450"/>
          </a:xfrm>
          <a:ln/>
        </p:spPr>
      </p:sp>
      <p:sp>
        <p:nvSpPr>
          <p:cNvPr id="19460" name="Rectangle 3">
            <a:extLst>
              <a:ext uri="{FF2B5EF4-FFF2-40B4-BE49-F238E27FC236}">
                <a16:creationId xmlns:a16="http://schemas.microsoft.com/office/drawing/2014/main" id="{9C5A2D91-1461-45BB-B93B-13921EB5DCB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panose="02020603050405020304" pitchFamily="18"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7">
            <a:extLst>
              <a:ext uri="{FF2B5EF4-FFF2-40B4-BE49-F238E27FC236}">
                <a16:creationId xmlns:a16="http://schemas.microsoft.com/office/drawing/2014/main" id="{7E890F78-74E7-4357-A499-23F7C17AFC7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anose="02020603050405020304" pitchFamily="18" charset="0"/>
              </a:defRPr>
            </a:lvl1pPr>
            <a:lvl2pPr marL="751122" indent="-288893">
              <a:defRPr sz="2400">
                <a:solidFill>
                  <a:schemeClr val="tx1"/>
                </a:solidFill>
                <a:latin typeface="Times" panose="02020603050405020304" pitchFamily="18" charset="0"/>
              </a:defRPr>
            </a:lvl2pPr>
            <a:lvl3pPr marL="1155573" indent="-231115">
              <a:defRPr sz="2400">
                <a:solidFill>
                  <a:schemeClr val="tx1"/>
                </a:solidFill>
                <a:latin typeface="Times" panose="02020603050405020304" pitchFamily="18" charset="0"/>
              </a:defRPr>
            </a:lvl3pPr>
            <a:lvl4pPr marL="1617802" indent="-231115">
              <a:defRPr sz="2400">
                <a:solidFill>
                  <a:schemeClr val="tx1"/>
                </a:solidFill>
                <a:latin typeface="Times" panose="02020603050405020304" pitchFamily="18" charset="0"/>
              </a:defRPr>
            </a:lvl4pPr>
            <a:lvl5pPr marL="2080031" indent="-231115">
              <a:defRPr sz="2400">
                <a:solidFill>
                  <a:schemeClr val="tx1"/>
                </a:solidFill>
                <a:latin typeface="Times" panose="02020603050405020304" pitchFamily="18" charset="0"/>
              </a:defRPr>
            </a:lvl5pPr>
            <a:lvl6pPr marL="2542261" indent="-231115" eaLnBrk="0" fontAlgn="base" hangingPunct="0">
              <a:spcBef>
                <a:spcPct val="0"/>
              </a:spcBef>
              <a:spcAft>
                <a:spcPct val="0"/>
              </a:spcAft>
              <a:defRPr sz="2400">
                <a:solidFill>
                  <a:schemeClr val="tx1"/>
                </a:solidFill>
                <a:latin typeface="Times" panose="02020603050405020304" pitchFamily="18" charset="0"/>
              </a:defRPr>
            </a:lvl6pPr>
            <a:lvl7pPr marL="3004490" indent="-231115" eaLnBrk="0" fontAlgn="base" hangingPunct="0">
              <a:spcBef>
                <a:spcPct val="0"/>
              </a:spcBef>
              <a:spcAft>
                <a:spcPct val="0"/>
              </a:spcAft>
              <a:defRPr sz="2400">
                <a:solidFill>
                  <a:schemeClr val="tx1"/>
                </a:solidFill>
                <a:latin typeface="Times" panose="02020603050405020304" pitchFamily="18" charset="0"/>
              </a:defRPr>
            </a:lvl7pPr>
            <a:lvl8pPr marL="3466719" indent="-231115" eaLnBrk="0" fontAlgn="base" hangingPunct="0">
              <a:spcBef>
                <a:spcPct val="0"/>
              </a:spcBef>
              <a:spcAft>
                <a:spcPct val="0"/>
              </a:spcAft>
              <a:defRPr sz="2400">
                <a:solidFill>
                  <a:schemeClr val="tx1"/>
                </a:solidFill>
                <a:latin typeface="Times" panose="02020603050405020304" pitchFamily="18" charset="0"/>
              </a:defRPr>
            </a:lvl8pPr>
            <a:lvl9pPr marL="3928948" indent="-231115" eaLnBrk="0" fontAlgn="base" hangingPunct="0">
              <a:spcBef>
                <a:spcPct val="0"/>
              </a:spcBef>
              <a:spcAft>
                <a:spcPct val="0"/>
              </a:spcAft>
              <a:defRPr sz="2400">
                <a:solidFill>
                  <a:schemeClr val="tx1"/>
                </a:solidFill>
                <a:latin typeface="Times" panose="02020603050405020304" pitchFamily="18" charset="0"/>
              </a:defRPr>
            </a:lvl9pPr>
          </a:lstStyle>
          <a:p>
            <a:fld id="{DFEA1683-16F4-4ED7-8229-18D61CAA2882}" type="slidenum">
              <a:rPr lang="en-US" altLang="en-US" sz="1200"/>
              <a:pPr/>
              <a:t>18</a:t>
            </a:fld>
            <a:endParaRPr lang="en-US" altLang="en-US" sz="1200"/>
          </a:p>
        </p:txBody>
      </p:sp>
      <p:sp>
        <p:nvSpPr>
          <p:cNvPr id="21507" name="Rectangle 2">
            <a:extLst>
              <a:ext uri="{FF2B5EF4-FFF2-40B4-BE49-F238E27FC236}">
                <a16:creationId xmlns:a16="http://schemas.microsoft.com/office/drawing/2014/main" id="{61AE81E1-1D26-491F-B101-F397D97F4593}"/>
              </a:ext>
            </a:extLst>
          </p:cNvPr>
          <p:cNvSpPr>
            <a:spLocks noGrp="1" noRot="1" noChangeAspect="1" noChangeArrowheads="1" noTextEdit="1"/>
          </p:cNvSpPr>
          <p:nvPr>
            <p:ph type="sldImg"/>
          </p:nvPr>
        </p:nvSpPr>
        <p:spPr>
          <a:xfrm>
            <a:off x="1189038" y="703263"/>
            <a:ext cx="4632325" cy="3473450"/>
          </a:xfrm>
          <a:ln/>
        </p:spPr>
      </p:sp>
      <p:sp>
        <p:nvSpPr>
          <p:cNvPr id="21508" name="Rectangle 3">
            <a:extLst>
              <a:ext uri="{FF2B5EF4-FFF2-40B4-BE49-F238E27FC236}">
                <a16:creationId xmlns:a16="http://schemas.microsoft.com/office/drawing/2014/main" id="{E04676C1-C6B0-40C3-A999-07AF6BB509C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panose="02020603050405020304" pitchFamily="18"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4B9BB59C-B238-4686-9D2C-4DAA2AD2489E}" type="slidenum">
              <a:rPr lang="en-US" altLang="en-US" smtClean="0"/>
              <a:pPr>
                <a:defRPr/>
              </a:pPr>
              <a:t>19</a:t>
            </a:fld>
            <a:endParaRPr lang="en-US" altLang="en-US"/>
          </a:p>
        </p:txBody>
      </p:sp>
    </p:spTree>
    <p:extLst>
      <p:ext uri="{BB962C8B-B14F-4D97-AF65-F5344CB8AC3E}">
        <p14:creationId xmlns:p14="http://schemas.microsoft.com/office/powerpoint/2010/main" val="28791208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7">
            <a:extLst>
              <a:ext uri="{FF2B5EF4-FFF2-40B4-BE49-F238E27FC236}">
                <a16:creationId xmlns:a16="http://schemas.microsoft.com/office/drawing/2014/main" id="{47919CCE-B5A9-4727-B557-AEC817016A6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anose="02020603050405020304" pitchFamily="18" charset="0"/>
              </a:defRPr>
            </a:lvl1pPr>
            <a:lvl2pPr marL="751122" indent="-288893">
              <a:defRPr sz="2400">
                <a:solidFill>
                  <a:schemeClr val="tx1"/>
                </a:solidFill>
                <a:latin typeface="Times" panose="02020603050405020304" pitchFamily="18" charset="0"/>
              </a:defRPr>
            </a:lvl2pPr>
            <a:lvl3pPr marL="1155573" indent="-231115">
              <a:defRPr sz="2400">
                <a:solidFill>
                  <a:schemeClr val="tx1"/>
                </a:solidFill>
                <a:latin typeface="Times" panose="02020603050405020304" pitchFamily="18" charset="0"/>
              </a:defRPr>
            </a:lvl3pPr>
            <a:lvl4pPr marL="1617802" indent="-231115">
              <a:defRPr sz="2400">
                <a:solidFill>
                  <a:schemeClr val="tx1"/>
                </a:solidFill>
                <a:latin typeface="Times" panose="02020603050405020304" pitchFamily="18" charset="0"/>
              </a:defRPr>
            </a:lvl4pPr>
            <a:lvl5pPr marL="2080031" indent="-231115">
              <a:defRPr sz="2400">
                <a:solidFill>
                  <a:schemeClr val="tx1"/>
                </a:solidFill>
                <a:latin typeface="Times" panose="02020603050405020304" pitchFamily="18" charset="0"/>
              </a:defRPr>
            </a:lvl5pPr>
            <a:lvl6pPr marL="2542261" indent="-231115" eaLnBrk="0" fontAlgn="base" hangingPunct="0">
              <a:spcBef>
                <a:spcPct val="0"/>
              </a:spcBef>
              <a:spcAft>
                <a:spcPct val="0"/>
              </a:spcAft>
              <a:defRPr sz="2400">
                <a:solidFill>
                  <a:schemeClr val="tx1"/>
                </a:solidFill>
                <a:latin typeface="Times" panose="02020603050405020304" pitchFamily="18" charset="0"/>
              </a:defRPr>
            </a:lvl6pPr>
            <a:lvl7pPr marL="3004490" indent="-231115" eaLnBrk="0" fontAlgn="base" hangingPunct="0">
              <a:spcBef>
                <a:spcPct val="0"/>
              </a:spcBef>
              <a:spcAft>
                <a:spcPct val="0"/>
              </a:spcAft>
              <a:defRPr sz="2400">
                <a:solidFill>
                  <a:schemeClr val="tx1"/>
                </a:solidFill>
                <a:latin typeface="Times" panose="02020603050405020304" pitchFamily="18" charset="0"/>
              </a:defRPr>
            </a:lvl7pPr>
            <a:lvl8pPr marL="3466719" indent="-231115" eaLnBrk="0" fontAlgn="base" hangingPunct="0">
              <a:spcBef>
                <a:spcPct val="0"/>
              </a:spcBef>
              <a:spcAft>
                <a:spcPct val="0"/>
              </a:spcAft>
              <a:defRPr sz="2400">
                <a:solidFill>
                  <a:schemeClr val="tx1"/>
                </a:solidFill>
                <a:latin typeface="Times" panose="02020603050405020304" pitchFamily="18" charset="0"/>
              </a:defRPr>
            </a:lvl8pPr>
            <a:lvl9pPr marL="3928948" indent="-231115" eaLnBrk="0" fontAlgn="base" hangingPunct="0">
              <a:spcBef>
                <a:spcPct val="0"/>
              </a:spcBef>
              <a:spcAft>
                <a:spcPct val="0"/>
              </a:spcAft>
              <a:defRPr sz="2400">
                <a:solidFill>
                  <a:schemeClr val="tx1"/>
                </a:solidFill>
                <a:latin typeface="Times" panose="02020603050405020304" pitchFamily="18" charset="0"/>
              </a:defRPr>
            </a:lvl9pPr>
          </a:lstStyle>
          <a:p>
            <a:fld id="{DA1A5845-5E56-45DE-93E6-1B2F45425D6A}" type="slidenum">
              <a:rPr lang="en-US" altLang="en-US" sz="1200"/>
              <a:pPr/>
              <a:t>20</a:t>
            </a:fld>
            <a:endParaRPr lang="en-US" altLang="en-US" sz="1200"/>
          </a:p>
        </p:txBody>
      </p:sp>
      <p:sp>
        <p:nvSpPr>
          <p:cNvPr id="23555" name="Rectangle 2">
            <a:extLst>
              <a:ext uri="{FF2B5EF4-FFF2-40B4-BE49-F238E27FC236}">
                <a16:creationId xmlns:a16="http://schemas.microsoft.com/office/drawing/2014/main" id="{669035A8-A81C-4A87-8DA4-0250E848DD2F}"/>
              </a:ext>
            </a:extLst>
          </p:cNvPr>
          <p:cNvSpPr>
            <a:spLocks noGrp="1" noRot="1" noChangeAspect="1" noChangeArrowheads="1" noTextEdit="1"/>
          </p:cNvSpPr>
          <p:nvPr>
            <p:ph type="sldImg"/>
          </p:nvPr>
        </p:nvSpPr>
        <p:spPr>
          <a:xfrm>
            <a:off x="1189038" y="703263"/>
            <a:ext cx="4632325" cy="3473450"/>
          </a:xfrm>
          <a:ln/>
        </p:spPr>
      </p:sp>
      <p:sp>
        <p:nvSpPr>
          <p:cNvPr id="23556" name="Rectangle 3">
            <a:extLst>
              <a:ext uri="{FF2B5EF4-FFF2-40B4-BE49-F238E27FC236}">
                <a16:creationId xmlns:a16="http://schemas.microsoft.com/office/drawing/2014/main" id="{48FB08AD-B506-4AA1-A9BA-2F8A71BD975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panose="02020603050405020304" pitchFamily="18"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4B9BB59C-B238-4686-9D2C-4DAA2AD2489E}" type="slidenum">
              <a:rPr lang="en-US" altLang="en-US" smtClean="0"/>
              <a:pPr>
                <a:defRPr/>
              </a:pPr>
              <a:t>21</a:t>
            </a:fld>
            <a:endParaRPr lang="en-US" altLang="en-US"/>
          </a:p>
        </p:txBody>
      </p:sp>
    </p:spTree>
    <p:extLst>
      <p:ext uri="{BB962C8B-B14F-4D97-AF65-F5344CB8AC3E}">
        <p14:creationId xmlns:p14="http://schemas.microsoft.com/office/powerpoint/2010/main" val="25687596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4B9BB59C-B238-4686-9D2C-4DAA2AD2489E}" type="slidenum">
              <a:rPr lang="en-US" altLang="en-US" smtClean="0"/>
              <a:pPr>
                <a:defRPr/>
              </a:pPr>
              <a:t>3</a:t>
            </a:fld>
            <a:endParaRPr lang="en-US" altLang="en-US"/>
          </a:p>
        </p:txBody>
      </p:sp>
    </p:spTree>
    <p:extLst>
      <p:ext uri="{BB962C8B-B14F-4D97-AF65-F5344CB8AC3E}">
        <p14:creationId xmlns:p14="http://schemas.microsoft.com/office/powerpoint/2010/main" val="333830995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3"/>
          <p:cNvSpPr>
            <a:spLocks noGrp="1" noChangeArrowheads="1"/>
          </p:cNvSpPr>
          <p:nvPr>
            <p:ph type="dt" sz="quarter" idx="1"/>
          </p:nvPr>
        </p:nvSpPr>
        <p:spPr>
          <a:noFill/>
        </p:spPr>
        <p:txBody>
          <a:bodyPr/>
          <a:lstStyle/>
          <a:p>
            <a:fld id="{CEA180A9-DA2A-43D0-9422-4467DBE74465}" type="datetime1">
              <a:rPr lang="en-US" smtClean="0"/>
              <a:pPr/>
              <a:t>10/29/2024</a:t>
            </a:fld>
            <a:endParaRPr lang="en-US"/>
          </a:p>
        </p:txBody>
      </p:sp>
      <p:sp>
        <p:nvSpPr>
          <p:cNvPr id="49155" name="Rectangle 7"/>
          <p:cNvSpPr>
            <a:spLocks noGrp="1" noChangeArrowheads="1"/>
          </p:cNvSpPr>
          <p:nvPr>
            <p:ph type="sldNum" sz="quarter" idx="5"/>
          </p:nvPr>
        </p:nvSpPr>
        <p:spPr>
          <a:noFill/>
        </p:spPr>
        <p:txBody>
          <a:bodyPr/>
          <a:lstStyle/>
          <a:p>
            <a:fld id="{97CE0740-7F61-4920-AE24-5F97796BC97D}" type="slidenum">
              <a:rPr lang="en-US" smtClean="0"/>
              <a:pPr/>
              <a:t>22</a:t>
            </a:fld>
            <a:endParaRPr lang="en-US"/>
          </a:p>
        </p:txBody>
      </p:sp>
      <p:sp>
        <p:nvSpPr>
          <p:cNvPr id="49156" name="Rectangle 2"/>
          <p:cNvSpPr>
            <a:spLocks noGrp="1" noRot="1" noChangeAspect="1" noChangeArrowheads="1" noTextEdit="1"/>
          </p:cNvSpPr>
          <p:nvPr>
            <p:ph type="sldImg"/>
          </p:nvPr>
        </p:nvSpPr>
        <p:spPr>
          <a:ln/>
        </p:spPr>
      </p:sp>
      <p:sp>
        <p:nvSpPr>
          <p:cNvPr id="49157" name="Rectangle 3"/>
          <p:cNvSpPr>
            <a:spLocks noGrp="1" noChangeArrowheads="1"/>
          </p:cNvSpPr>
          <p:nvPr>
            <p:ph type="body" idx="1"/>
          </p:nvPr>
        </p:nvSpPr>
        <p:spPr>
          <a:noFill/>
          <a:ln/>
        </p:spPr>
        <p:txBody>
          <a:bodyPr/>
          <a:lstStyle/>
          <a:p>
            <a:r>
              <a:rPr lang="en-US" dirty="0"/>
              <a:t>Why is the one on the left a BST? It’s not complete!</a:t>
            </a:r>
          </a:p>
          <a:p>
            <a:r>
              <a:rPr lang="en-US" dirty="0"/>
              <a:t>(B/c BSTs don’t need to be complete)</a:t>
            </a:r>
          </a:p>
          <a:p>
            <a:endParaRPr lang="en-US" dirty="0"/>
          </a:p>
          <a:p>
            <a:r>
              <a:rPr lang="en-US" dirty="0"/>
              <a:t>Why isn’t the one on the right a BST?</a:t>
            </a:r>
          </a:p>
          <a:p>
            <a:r>
              <a:rPr lang="en-US" dirty="0"/>
              <a:t>Three children of 5</a:t>
            </a:r>
          </a:p>
          <a:p>
            <a:r>
              <a:rPr lang="en-US" dirty="0"/>
              <a:t>20 has a left child larger than it.</a:t>
            </a:r>
          </a:p>
          <a:p>
            <a:r>
              <a:rPr lang="en-US" b="1" dirty="0"/>
              <a:t>What’s wrong with 11?</a:t>
            </a:r>
          </a:p>
          <a:p>
            <a:r>
              <a:rPr lang="en-US" dirty="0"/>
              <a:t>Even though 15 isn’t a direct child, it _still_ needs to be less than 11!</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7">
            <a:extLst>
              <a:ext uri="{FF2B5EF4-FFF2-40B4-BE49-F238E27FC236}">
                <a16:creationId xmlns:a16="http://schemas.microsoft.com/office/drawing/2014/main" id="{B4E4CEA4-1DBE-4DD4-9486-1B9873575AA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anose="02020603050405020304" pitchFamily="18" charset="0"/>
              </a:defRPr>
            </a:lvl1pPr>
            <a:lvl2pPr marL="751122" indent="-288893">
              <a:defRPr sz="2400">
                <a:solidFill>
                  <a:schemeClr val="tx1"/>
                </a:solidFill>
                <a:latin typeface="Times" panose="02020603050405020304" pitchFamily="18" charset="0"/>
              </a:defRPr>
            </a:lvl2pPr>
            <a:lvl3pPr marL="1155573" indent="-231115">
              <a:defRPr sz="2400">
                <a:solidFill>
                  <a:schemeClr val="tx1"/>
                </a:solidFill>
                <a:latin typeface="Times" panose="02020603050405020304" pitchFamily="18" charset="0"/>
              </a:defRPr>
            </a:lvl3pPr>
            <a:lvl4pPr marL="1617802" indent="-231115">
              <a:defRPr sz="2400">
                <a:solidFill>
                  <a:schemeClr val="tx1"/>
                </a:solidFill>
                <a:latin typeface="Times" panose="02020603050405020304" pitchFamily="18" charset="0"/>
              </a:defRPr>
            </a:lvl4pPr>
            <a:lvl5pPr marL="2080031" indent="-231115">
              <a:defRPr sz="2400">
                <a:solidFill>
                  <a:schemeClr val="tx1"/>
                </a:solidFill>
                <a:latin typeface="Times" panose="02020603050405020304" pitchFamily="18" charset="0"/>
              </a:defRPr>
            </a:lvl5pPr>
            <a:lvl6pPr marL="2542261" indent="-231115" eaLnBrk="0" fontAlgn="base" hangingPunct="0">
              <a:spcBef>
                <a:spcPct val="0"/>
              </a:spcBef>
              <a:spcAft>
                <a:spcPct val="0"/>
              </a:spcAft>
              <a:defRPr sz="2400">
                <a:solidFill>
                  <a:schemeClr val="tx1"/>
                </a:solidFill>
                <a:latin typeface="Times" panose="02020603050405020304" pitchFamily="18" charset="0"/>
              </a:defRPr>
            </a:lvl6pPr>
            <a:lvl7pPr marL="3004490" indent="-231115" eaLnBrk="0" fontAlgn="base" hangingPunct="0">
              <a:spcBef>
                <a:spcPct val="0"/>
              </a:spcBef>
              <a:spcAft>
                <a:spcPct val="0"/>
              </a:spcAft>
              <a:defRPr sz="2400">
                <a:solidFill>
                  <a:schemeClr val="tx1"/>
                </a:solidFill>
                <a:latin typeface="Times" panose="02020603050405020304" pitchFamily="18" charset="0"/>
              </a:defRPr>
            </a:lvl7pPr>
            <a:lvl8pPr marL="3466719" indent="-231115" eaLnBrk="0" fontAlgn="base" hangingPunct="0">
              <a:spcBef>
                <a:spcPct val="0"/>
              </a:spcBef>
              <a:spcAft>
                <a:spcPct val="0"/>
              </a:spcAft>
              <a:defRPr sz="2400">
                <a:solidFill>
                  <a:schemeClr val="tx1"/>
                </a:solidFill>
                <a:latin typeface="Times" panose="02020603050405020304" pitchFamily="18" charset="0"/>
              </a:defRPr>
            </a:lvl8pPr>
            <a:lvl9pPr marL="3928948" indent="-231115" eaLnBrk="0" fontAlgn="base" hangingPunct="0">
              <a:spcBef>
                <a:spcPct val="0"/>
              </a:spcBef>
              <a:spcAft>
                <a:spcPct val="0"/>
              </a:spcAft>
              <a:defRPr sz="2400">
                <a:solidFill>
                  <a:schemeClr val="tx1"/>
                </a:solidFill>
                <a:latin typeface="Times" panose="02020603050405020304" pitchFamily="18" charset="0"/>
              </a:defRPr>
            </a:lvl9pPr>
          </a:lstStyle>
          <a:p>
            <a:fld id="{7376D0BF-B6D4-45E3-BE2F-9F9469A5B8B9}" type="slidenum">
              <a:rPr lang="en-US" altLang="en-US" sz="1200"/>
              <a:pPr/>
              <a:t>28</a:t>
            </a:fld>
            <a:endParaRPr lang="en-US" altLang="en-US" sz="1200"/>
          </a:p>
        </p:txBody>
      </p:sp>
      <p:sp>
        <p:nvSpPr>
          <p:cNvPr id="27651" name="Rectangle 2">
            <a:extLst>
              <a:ext uri="{FF2B5EF4-FFF2-40B4-BE49-F238E27FC236}">
                <a16:creationId xmlns:a16="http://schemas.microsoft.com/office/drawing/2014/main" id="{A2AE9D57-4836-4939-A759-7C0486B63F0C}"/>
              </a:ext>
            </a:extLst>
          </p:cNvPr>
          <p:cNvSpPr>
            <a:spLocks noGrp="1" noRot="1" noChangeAspect="1" noChangeArrowheads="1" noTextEdit="1"/>
          </p:cNvSpPr>
          <p:nvPr>
            <p:ph type="sldImg"/>
          </p:nvPr>
        </p:nvSpPr>
        <p:spPr>
          <a:xfrm>
            <a:off x="1189038" y="703263"/>
            <a:ext cx="4632325" cy="3473450"/>
          </a:xfrm>
          <a:ln/>
        </p:spPr>
      </p:sp>
      <p:sp>
        <p:nvSpPr>
          <p:cNvPr id="27652" name="Rectangle 3">
            <a:extLst>
              <a:ext uri="{FF2B5EF4-FFF2-40B4-BE49-F238E27FC236}">
                <a16:creationId xmlns:a16="http://schemas.microsoft.com/office/drawing/2014/main" id="{CC97F739-84D1-4DAB-B57B-A6A248BE53F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panose="02020603050405020304" pitchFamily="18"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9038" y="703263"/>
            <a:ext cx="4632325" cy="34734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7FE51C0-52C7-471A-8322-CDA162B72058}" type="slidenum">
              <a:rPr lang="en-US" altLang="en-US" smtClean="0"/>
              <a:pPr/>
              <a:t>29</a:t>
            </a:fld>
            <a:endParaRPr lang="en-US" altLang="en-US"/>
          </a:p>
        </p:txBody>
      </p:sp>
    </p:spTree>
    <p:extLst>
      <p:ext uri="{BB962C8B-B14F-4D97-AF65-F5344CB8AC3E}">
        <p14:creationId xmlns:p14="http://schemas.microsoft.com/office/powerpoint/2010/main" val="37604569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9038" y="703263"/>
            <a:ext cx="4632325" cy="347345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7FE51C0-52C7-471A-8322-CDA162B72058}" type="slidenum">
              <a:rPr lang="en-US" altLang="en-US" smtClean="0"/>
              <a:pPr/>
              <a:t>30</a:t>
            </a:fld>
            <a:endParaRPr lang="en-US" altLang="en-US"/>
          </a:p>
        </p:txBody>
      </p:sp>
    </p:spTree>
    <p:extLst>
      <p:ext uri="{BB962C8B-B14F-4D97-AF65-F5344CB8AC3E}">
        <p14:creationId xmlns:p14="http://schemas.microsoft.com/office/powerpoint/2010/main" val="322658017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4B9BB59C-B238-4686-9D2C-4DAA2AD2489E}" type="slidenum">
              <a:rPr lang="en-US" altLang="en-US" smtClean="0"/>
              <a:pPr>
                <a:defRPr/>
              </a:pPr>
              <a:t>31</a:t>
            </a:fld>
            <a:endParaRPr lang="en-US" altLang="en-US"/>
          </a:p>
        </p:txBody>
      </p:sp>
    </p:spTree>
    <p:extLst>
      <p:ext uri="{BB962C8B-B14F-4D97-AF65-F5344CB8AC3E}">
        <p14:creationId xmlns:p14="http://schemas.microsoft.com/office/powerpoint/2010/main" val="42229445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4B9BB59C-B238-4686-9D2C-4DAA2AD2489E}" type="slidenum">
              <a:rPr lang="en-US" altLang="en-US" smtClean="0"/>
              <a:pPr>
                <a:defRPr/>
              </a:pPr>
              <a:t>32</a:t>
            </a:fld>
            <a:endParaRPr lang="en-US" altLang="en-US"/>
          </a:p>
        </p:txBody>
      </p:sp>
    </p:spTree>
    <p:extLst>
      <p:ext uri="{BB962C8B-B14F-4D97-AF65-F5344CB8AC3E}">
        <p14:creationId xmlns:p14="http://schemas.microsoft.com/office/powerpoint/2010/main" val="337655535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4B9BB59C-B238-4686-9D2C-4DAA2AD2489E}" type="slidenum">
              <a:rPr lang="en-US" altLang="en-US" smtClean="0"/>
              <a:pPr>
                <a:defRPr/>
              </a:pPr>
              <a:t>33</a:t>
            </a:fld>
            <a:endParaRPr lang="en-US" altLang="en-US"/>
          </a:p>
        </p:txBody>
      </p:sp>
    </p:spTree>
    <p:extLst>
      <p:ext uri="{BB962C8B-B14F-4D97-AF65-F5344CB8AC3E}">
        <p14:creationId xmlns:p14="http://schemas.microsoft.com/office/powerpoint/2010/main" val="149594112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sz="1800" b="1" dirty="0">
                <a:solidFill>
                  <a:srgbClr val="7F0055"/>
                </a:solidFill>
                <a:effectLst/>
                <a:latin typeface="Consolas" panose="020B0609020204030204" pitchFamily="49" charset="0"/>
              </a:rPr>
              <a:t>public</a:t>
            </a:r>
            <a:r>
              <a:rPr lang="en-US" sz="1800" dirty="0">
                <a:solidFill>
                  <a:srgbClr val="000000"/>
                </a:solidFill>
                <a:effectLst/>
                <a:latin typeface="Consolas" panose="020B0609020204030204" pitchFamily="49" charset="0"/>
              </a:rPr>
              <a:t> </a:t>
            </a:r>
            <a:r>
              <a:rPr lang="en-US" sz="1800" b="1" dirty="0" err="1">
                <a:solidFill>
                  <a:srgbClr val="7F0055"/>
                </a:solidFill>
                <a:effectLst/>
                <a:latin typeface="Consolas" panose="020B0609020204030204" pitchFamily="49" charset="0"/>
              </a:rPr>
              <a:t>boolean</a:t>
            </a:r>
            <a:r>
              <a:rPr lang="en-US" sz="1800" dirty="0">
                <a:solidFill>
                  <a:srgbClr val="000000"/>
                </a:solidFill>
                <a:effectLst/>
                <a:latin typeface="Consolas" panose="020B0609020204030204" pitchFamily="49" charset="0"/>
              </a:rPr>
              <a:t> find(E </a:t>
            </a:r>
            <a:r>
              <a:rPr lang="en-US" sz="1800" dirty="0">
                <a:solidFill>
                  <a:srgbClr val="6A3E3E"/>
                </a:solidFill>
                <a:effectLst/>
                <a:latin typeface="Consolas" panose="020B0609020204030204" pitchFamily="49" charset="0"/>
              </a:rPr>
              <a:t>e</a:t>
            </a:r>
            <a:r>
              <a:rPr lang="en-US" sz="1800" dirty="0">
                <a:solidFill>
                  <a:srgbClr val="000000"/>
                </a:solidFill>
                <a:effectLst/>
                <a:latin typeface="Consolas" panose="020B0609020204030204" pitchFamily="49" charset="0"/>
              </a:rPr>
              <a:t>) {</a:t>
            </a:r>
          </a:p>
          <a:p>
            <a:pPr marL="0" marR="0">
              <a:spcBef>
                <a:spcPts val="0"/>
              </a:spcBef>
              <a:spcAft>
                <a:spcPts val="0"/>
              </a:spcAft>
            </a:pPr>
            <a:r>
              <a:rPr lang="en-US" sz="1800" b="1" dirty="0">
                <a:solidFill>
                  <a:srgbClr val="7F0055"/>
                </a:solidFill>
                <a:effectLst/>
                <a:latin typeface="Consolas" panose="020B0609020204030204" pitchFamily="49" charset="0"/>
              </a:rPr>
              <a:t>return</a:t>
            </a:r>
            <a:r>
              <a:rPr lang="en-US" sz="1800" dirty="0">
                <a:solidFill>
                  <a:srgbClr val="000000"/>
                </a:solidFill>
                <a:effectLst/>
                <a:latin typeface="Consolas" panose="020B0609020204030204" pitchFamily="49" charset="0"/>
              </a:rPr>
              <a:t> find(</a:t>
            </a:r>
            <a:r>
              <a:rPr lang="en-US" sz="1800" dirty="0" err="1">
                <a:solidFill>
                  <a:srgbClr val="6A3E3E"/>
                </a:solidFill>
                <a:effectLst/>
                <a:latin typeface="Consolas" panose="020B0609020204030204" pitchFamily="49" charset="0"/>
              </a:rPr>
              <a:t>e</a:t>
            </a:r>
            <a:r>
              <a:rPr lang="en-US" sz="1800" dirty="0" err="1">
                <a:solidFill>
                  <a:srgbClr val="000000"/>
                </a:solidFill>
                <a:effectLst/>
                <a:latin typeface="Consolas" panose="020B0609020204030204" pitchFamily="49" charset="0"/>
              </a:rPr>
              <a:t>,</a:t>
            </a:r>
            <a:r>
              <a:rPr lang="en-US" sz="1800" dirty="0" err="1">
                <a:solidFill>
                  <a:srgbClr val="0000C0"/>
                </a:solidFill>
                <a:effectLst/>
                <a:latin typeface="Consolas" panose="020B0609020204030204" pitchFamily="49" charset="0"/>
              </a:rPr>
              <a:t>root</a:t>
            </a: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b="1" dirty="0">
                <a:solidFill>
                  <a:srgbClr val="7F0055"/>
                </a:solidFill>
                <a:effectLst/>
                <a:latin typeface="Consolas" panose="020B0609020204030204" pitchFamily="49" charset="0"/>
              </a:rPr>
              <a:t>public</a:t>
            </a:r>
            <a:r>
              <a:rPr lang="en-US" sz="1800" dirty="0">
                <a:solidFill>
                  <a:srgbClr val="000000"/>
                </a:solidFill>
                <a:effectLst/>
                <a:latin typeface="Consolas" panose="020B0609020204030204" pitchFamily="49" charset="0"/>
              </a:rPr>
              <a:t> </a:t>
            </a:r>
            <a:r>
              <a:rPr lang="en-US" sz="1800" b="1" dirty="0" err="1">
                <a:solidFill>
                  <a:srgbClr val="7F0055"/>
                </a:solidFill>
                <a:effectLst/>
                <a:latin typeface="Consolas" panose="020B0609020204030204" pitchFamily="49" charset="0"/>
              </a:rPr>
              <a:t>boolean</a:t>
            </a:r>
            <a:r>
              <a:rPr lang="en-US" sz="1800" dirty="0">
                <a:solidFill>
                  <a:srgbClr val="000000"/>
                </a:solidFill>
                <a:effectLst/>
                <a:latin typeface="Consolas" panose="020B0609020204030204" pitchFamily="49" charset="0"/>
              </a:rPr>
              <a:t> find(E </a:t>
            </a:r>
            <a:r>
              <a:rPr lang="en-US" sz="1800" dirty="0" err="1">
                <a:solidFill>
                  <a:srgbClr val="6A3E3E"/>
                </a:solidFill>
                <a:effectLst/>
                <a:latin typeface="Consolas" panose="020B0609020204030204" pitchFamily="49" charset="0"/>
              </a:rPr>
              <a:t>e</a:t>
            </a:r>
            <a:r>
              <a:rPr lang="en-US" sz="1800" dirty="0">
                <a:solidFill>
                  <a:srgbClr val="000000"/>
                </a:solidFill>
                <a:effectLst/>
                <a:latin typeface="Consolas" panose="020B0609020204030204" pitchFamily="49" charset="0"/>
              </a:rPr>
              <a:t>, </a:t>
            </a:r>
            <a:r>
              <a:rPr lang="en-US" sz="1800" dirty="0" err="1">
                <a:solidFill>
                  <a:srgbClr val="000000"/>
                </a:solidFill>
                <a:effectLst/>
                <a:latin typeface="Consolas" panose="020B0609020204030204" pitchFamily="49" charset="0"/>
              </a:rPr>
              <a:t>TreeNode</a:t>
            </a:r>
            <a:r>
              <a:rPr lang="en-US" sz="1800" dirty="0">
                <a:solidFill>
                  <a:srgbClr val="000000"/>
                </a:solidFill>
                <a:effectLst/>
                <a:latin typeface="Consolas" panose="020B0609020204030204" pitchFamily="49" charset="0"/>
              </a:rPr>
              <a:t>&lt;E&gt; </a:t>
            </a:r>
            <a:r>
              <a:rPr lang="en-US" sz="1800" dirty="0">
                <a:solidFill>
                  <a:srgbClr val="6A3E3E"/>
                </a:solidFill>
                <a:effectLst/>
                <a:latin typeface="Consolas" panose="020B0609020204030204" pitchFamily="49" charset="0"/>
              </a:rPr>
              <a:t>current</a:t>
            </a:r>
            <a:r>
              <a:rPr lang="en-US" sz="1800" dirty="0">
                <a:solidFill>
                  <a:srgbClr val="000000"/>
                </a:solidFill>
                <a:effectLst/>
                <a:latin typeface="Consolas" panose="020B0609020204030204" pitchFamily="49" charset="0"/>
              </a:rPr>
              <a:t>) {</a:t>
            </a:r>
          </a:p>
          <a:p>
            <a:pPr marL="0" marR="0">
              <a:spcBef>
                <a:spcPts val="0"/>
              </a:spcBef>
              <a:spcAft>
                <a:spcPts val="0"/>
              </a:spcAft>
            </a:pPr>
            <a:r>
              <a:rPr lang="en-US" sz="1800" b="1" dirty="0">
                <a:solidFill>
                  <a:srgbClr val="7F0055"/>
                </a:solidFill>
                <a:effectLst/>
                <a:latin typeface="Consolas" panose="020B0609020204030204" pitchFamily="49" charset="0"/>
              </a:rPr>
              <a:t>if</a:t>
            </a:r>
            <a:r>
              <a:rPr lang="en-US" sz="1800" dirty="0">
                <a:solidFill>
                  <a:srgbClr val="000000"/>
                </a:solidFill>
                <a:effectLst/>
                <a:latin typeface="Consolas" panose="020B0609020204030204" pitchFamily="49" charset="0"/>
              </a:rPr>
              <a:t>(</a:t>
            </a:r>
            <a:r>
              <a:rPr lang="en-US" sz="1800" dirty="0">
                <a:solidFill>
                  <a:srgbClr val="6A3E3E"/>
                </a:solidFill>
                <a:effectLst/>
                <a:latin typeface="Consolas" panose="020B0609020204030204" pitchFamily="49" charset="0"/>
              </a:rPr>
              <a:t>current</a:t>
            </a:r>
            <a:r>
              <a:rPr lang="en-US" sz="1800" dirty="0">
                <a:solidFill>
                  <a:srgbClr val="000000"/>
                </a:solidFill>
                <a:effectLst/>
                <a:latin typeface="Consolas" panose="020B0609020204030204" pitchFamily="49" charset="0"/>
              </a:rPr>
              <a:t>==</a:t>
            </a:r>
            <a:r>
              <a:rPr lang="en-US" sz="1800" b="1" dirty="0">
                <a:solidFill>
                  <a:srgbClr val="7F0055"/>
                </a:solidFill>
                <a:effectLst/>
                <a:latin typeface="Consolas" panose="020B0609020204030204" pitchFamily="49" charset="0"/>
              </a:rPr>
              <a:t>null</a:t>
            </a: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b="1" dirty="0">
                <a:solidFill>
                  <a:srgbClr val="7F0055"/>
                </a:solidFill>
                <a:effectLst/>
                <a:latin typeface="Consolas" panose="020B0609020204030204" pitchFamily="49" charset="0"/>
              </a:rPr>
              <a:t>return</a:t>
            </a:r>
            <a:r>
              <a:rPr lang="en-US" sz="1800" dirty="0">
                <a:solidFill>
                  <a:srgbClr val="000000"/>
                </a:solidFill>
                <a:effectLst/>
                <a:latin typeface="Consolas" panose="020B0609020204030204" pitchFamily="49" charset="0"/>
              </a:rPr>
              <a:t> </a:t>
            </a:r>
            <a:r>
              <a:rPr lang="en-US" sz="1800" b="1" dirty="0">
                <a:solidFill>
                  <a:srgbClr val="7F0055"/>
                </a:solidFill>
                <a:effectLst/>
                <a:latin typeface="Consolas" panose="020B0609020204030204" pitchFamily="49" charset="0"/>
              </a:rPr>
              <a:t>false</a:t>
            </a: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b="1" dirty="0">
                <a:solidFill>
                  <a:srgbClr val="7F0055"/>
                </a:solidFill>
                <a:effectLst/>
                <a:latin typeface="Consolas" panose="020B0609020204030204" pitchFamily="49" charset="0"/>
              </a:rPr>
              <a:t>else</a:t>
            </a:r>
            <a:r>
              <a:rPr lang="en-US" sz="1800" dirty="0">
                <a:solidFill>
                  <a:srgbClr val="000000"/>
                </a:solidFill>
                <a:effectLst/>
                <a:latin typeface="Consolas" panose="020B0609020204030204" pitchFamily="49" charset="0"/>
              </a:rPr>
              <a:t> </a:t>
            </a:r>
            <a:r>
              <a:rPr lang="en-US" sz="1800" b="1" dirty="0">
                <a:solidFill>
                  <a:srgbClr val="7F0055"/>
                </a:solidFill>
                <a:effectLst/>
                <a:latin typeface="Consolas" panose="020B0609020204030204" pitchFamily="49" charset="0"/>
              </a:rPr>
              <a:t>if</a:t>
            </a:r>
            <a:r>
              <a:rPr lang="en-US" sz="1800" dirty="0">
                <a:solidFill>
                  <a:srgbClr val="000000"/>
                </a:solidFill>
                <a:effectLst/>
                <a:latin typeface="Consolas" panose="020B0609020204030204" pitchFamily="49" charset="0"/>
              </a:rPr>
              <a:t>(</a:t>
            </a:r>
            <a:r>
              <a:rPr lang="en-US" sz="1800" dirty="0" err="1">
                <a:solidFill>
                  <a:srgbClr val="6A3E3E"/>
                </a:solidFill>
                <a:effectLst/>
                <a:latin typeface="Consolas" panose="020B0609020204030204" pitchFamily="49" charset="0"/>
              </a:rPr>
              <a:t>current</a:t>
            </a:r>
            <a:r>
              <a:rPr lang="en-US" sz="1800" dirty="0" err="1">
                <a:solidFill>
                  <a:srgbClr val="000000"/>
                </a:solidFill>
                <a:effectLst/>
                <a:latin typeface="Consolas" panose="020B0609020204030204" pitchFamily="49" charset="0"/>
              </a:rPr>
              <a:t>.</a:t>
            </a:r>
            <a:r>
              <a:rPr lang="en-US" sz="1800" dirty="0" err="1">
                <a:solidFill>
                  <a:srgbClr val="0000C0"/>
                </a:solidFill>
                <a:effectLst/>
                <a:latin typeface="Consolas" panose="020B0609020204030204" pitchFamily="49" charset="0"/>
              </a:rPr>
              <a:t>element</a:t>
            </a:r>
            <a:r>
              <a:rPr lang="en-US" sz="1800" dirty="0" err="1">
                <a:solidFill>
                  <a:srgbClr val="000000"/>
                </a:solidFill>
                <a:effectLst/>
                <a:latin typeface="Consolas" panose="020B0609020204030204" pitchFamily="49" charset="0"/>
              </a:rPr>
              <a:t>.equals</a:t>
            </a:r>
            <a:r>
              <a:rPr lang="en-US" sz="1800" dirty="0">
                <a:solidFill>
                  <a:srgbClr val="000000"/>
                </a:solidFill>
                <a:effectLst/>
                <a:latin typeface="Consolas" panose="020B0609020204030204" pitchFamily="49" charset="0"/>
              </a:rPr>
              <a:t>(</a:t>
            </a:r>
            <a:r>
              <a:rPr lang="en-US" sz="1800" dirty="0">
                <a:solidFill>
                  <a:srgbClr val="6A3E3E"/>
                </a:solidFill>
                <a:effectLst/>
                <a:latin typeface="Consolas" panose="020B0609020204030204" pitchFamily="49" charset="0"/>
              </a:rPr>
              <a:t>e</a:t>
            </a: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b="1" dirty="0">
                <a:solidFill>
                  <a:srgbClr val="7F0055"/>
                </a:solidFill>
                <a:effectLst/>
                <a:latin typeface="Consolas" panose="020B0609020204030204" pitchFamily="49" charset="0"/>
              </a:rPr>
              <a:t>return</a:t>
            </a:r>
            <a:r>
              <a:rPr lang="en-US" sz="1800" dirty="0">
                <a:solidFill>
                  <a:srgbClr val="000000"/>
                </a:solidFill>
                <a:effectLst/>
                <a:latin typeface="Consolas" panose="020B0609020204030204" pitchFamily="49" charset="0"/>
              </a:rPr>
              <a:t> </a:t>
            </a:r>
            <a:r>
              <a:rPr lang="en-US" sz="1800" b="1" dirty="0">
                <a:solidFill>
                  <a:srgbClr val="7F0055"/>
                </a:solidFill>
                <a:effectLst/>
                <a:latin typeface="Consolas" panose="020B0609020204030204" pitchFamily="49" charset="0"/>
              </a:rPr>
              <a:t>true</a:t>
            </a: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b="1" dirty="0">
                <a:solidFill>
                  <a:srgbClr val="7F0055"/>
                </a:solidFill>
                <a:effectLst/>
                <a:latin typeface="Consolas" panose="020B0609020204030204" pitchFamily="49" charset="0"/>
              </a:rPr>
              <a:t>else</a:t>
            </a:r>
            <a:r>
              <a:rPr lang="en-US" sz="1800" dirty="0">
                <a:solidFill>
                  <a:srgbClr val="000000"/>
                </a:solidFill>
                <a:effectLst/>
                <a:latin typeface="Consolas" panose="020B0609020204030204" pitchFamily="49" charset="0"/>
              </a:rPr>
              <a:t> </a:t>
            </a:r>
            <a:r>
              <a:rPr lang="en-US" sz="1800" b="1" dirty="0">
                <a:solidFill>
                  <a:srgbClr val="7F0055"/>
                </a:solidFill>
                <a:effectLst/>
                <a:latin typeface="Consolas" panose="020B0609020204030204" pitchFamily="49" charset="0"/>
              </a:rPr>
              <a:t>if</a:t>
            </a:r>
            <a:r>
              <a:rPr lang="en-US" sz="1800" dirty="0">
                <a:solidFill>
                  <a:srgbClr val="000000"/>
                </a:solidFill>
                <a:effectLst/>
                <a:latin typeface="Consolas" panose="020B0609020204030204" pitchFamily="49" charset="0"/>
              </a:rPr>
              <a:t>(</a:t>
            </a:r>
            <a:r>
              <a:rPr lang="en-US" sz="1800" dirty="0" err="1">
                <a:solidFill>
                  <a:srgbClr val="6A3E3E"/>
                </a:solidFill>
                <a:effectLst/>
                <a:latin typeface="Consolas" panose="020B0609020204030204" pitchFamily="49" charset="0"/>
              </a:rPr>
              <a:t>e</a:t>
            </a:r>
            <a:r>
              <a:rPr lang="en-US" sz="1800" dirty="0" err="1">
                <a:solidFill>
                  <a:srgbClr val="000000"/>
                </a:solidFill>
                <a:effectLst/>
                <a:latin typeface="Consolas" panose="020B0609020204030204" pitchFamily="49" charset="0"/>
              </a:rPr>
              <a:t>.compareTo</a:t>
            </a:r>
            <a:r>
              <a:rPr lang="en-US" sz="1800" dirty="0">
                <a:solidFill>
                  <a:srgbClr val="000000"/>
                </a:solidFill>
                <a:effectLst/>
                <a:latin typeface="Consolas" panose="020B0609020204030204" pitchFamily="49" charset="0"/>
              </a:rPr>
              <a:t>(</a:t>
            </a:r>
            <a:r>
              <a:rPr lang="en-US" sz="1800" dirty="0" err="1">
                <a:solidFill>
                  <a:srgbClr val="6A3E3E"/>
                </a:solidFill>
                <a:effectLst/>
                <a:latin typeface="Consolas" panose="020B0609020204030204" pitchFamily="49" charset="0"/>
              </a:rPr>
              <a:t>current</a:t>
            </a:r>
            <a:r>
              <a:rPr lang="en-US" sz="1800" dirty="0" err="1">
                <a:solidFill>
                  <a:srgbClr val="000000"/>
                </a:solidFill>
                <a:effectLst/>
                <a:latin typeface="Consolas" panose="020B0609020204030204" pitchFamily="49" charset="0"/>
              </a:rPr>
              <a:t>.</a:t>
            </a:r>
            <a:r>
              <a:rPr lang="en-US" sz="1800" dirty="0" err="1">
                <a:solidFill>
                  <a:srgbClr val="0000C0"/>
                </a:solidFill>
                <a:effectLst/>
                <a:latin typeface="Consolas" panose="020B0609020204030204" pitchFamily="49" charset="0"/>
              </a:rPr>
              <a:t>element</a:t>
            </a:r>
            <a:r>
              <a:rPr lang="en-US" sz="1800" dirty="0">
                <a:solidFill>
                  <a:srgbClr val="000000"/>
                </a:solidFill>
                <a:effectLst/>
                <a:latin typeface="Consolas" panose="020B0609020204030204" pitchFamily="49" charset="0"/>
              </a:rPr>
              <a:t>)&lt;0)</a:t>
            </a:r>
          </a:p>
          <a:p>
            <a:pPr marL="0" marR="0">
              <a:spcBef>
                <a:spcPts val="0"/>
              </a:spcBef>
              <a:spcAft>
                <a:spcPts val="0"/>
              </a:spcAft>
            </a:pPr>
            <a:r>
              <a:rPr lang="en-US" sz="1800" b="1" dirty="0">
                <a:solidFill>
                  <a:srgbClr val="7F0055"/>
                </a:solidFill>
                <a:effectLst/>
                <a:latin typeface="Consolas" panose="020B0609020204030204" pitchFamily="49" charset="0"/>
              </a:rPr>
              <a:t>return</a:t>
            </a:r>
            <a:r>
              <a:rPr lang="en-US" sz="1800" dirty="0">
                <a:solidFill>
                  <a:srgbClr val="000000"/>
                </a:solidFill>
                <a:effectLst/>
                <a:latin typeface="Consolas" panose="020B0609020204030204" pitchFamily="49" charset="0"/>
              </a:rPr>
              <a:t> find(</a:t>
            </a:r>
            <a:r>
              <a:rPr lang="en-US" sz="1800" dirty="0" err="1">
                <a:solidFill>
                  <a:srgbClr val="6A3E3E"/>
                </a:solidFill>
                <a:effectLst/>
                <a:latin typeface="Consolas" panose="020B0609020204030204" pitchFamily="49" charset="0"/>
              </a:rPr>
              <a:t>e</a:t>
            </a:r>
            <a:r>
              <a:rPr lang="en-US" sz="1800" dirty="0" err="1">
                <a:solidFill>
                  <a:srgbClr val="000000"/>
                </a:solidFill>
                <a:effectLst/>
                <a:latin typeface="Consolas" panose="020B0609020204030204" pitchFamily="49" charset="0"/>
              </a:rPr>
              <a:t>,</a:t>
            </a:r>
            <a:r>
              <a:rPr lang="en-US" sz="1800" dirty="0" err="1">
                <a:solidFill>
                  <a:srgbClr val="6A3E3E"/>
                </a:solidFill>
                <a:effectLst/>
                <a:latin typeface="Consolas" panose="020B0609020204030204" pitchFamily="49" charset="0"/>
              </a:rPr>
              <a:t>current</a:t>
            </a:r>
            <a:r>
              <a:rPr lang="en-US" sz="1800" dirty="0" err="1">
                <a:solidFill>
                  <a:srgbClr val="000000"/>
                </a:solidFill>
                <a:effectLst/>
                <a:latin typeface="Consolas" panose="020B0609020204030204" pitchFamily="49" charset="0"/>
              </a:rPr>
              <a:t>.</a:t>
            </a:r>
            <a:r>
              <a:rPr lang="en-US" sz="1800" dirty="0" err="1">
                <a:solidFill>
                  <a:srgbClr val="0000C0"/>
                </a:solidFill>
                <a:effectLst/>
                <a:latin typeface="Consolas" panose="020B0609020204030204" pitchFamily="49" charset="0"/>
              </a:rPr>
              <a:t>left</a:t>
            </a: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b="1" dirty="0">
                <a:solidFill>
                  <a:srgbClr val="7F0055"/>
                </a:solidFill>
                <a:effectLst/>
                <a:latin typeface="Consolas" panose="020B0609020204030204" pitchFamily="49" charset="0"/>
              </a:rPr>
              <a:t>else</a:t>
            </a:r>
            <a:endParaRPr lang="en-US" sz="1800" dirty="0">
              <a:solidFill>
                <a:srgbClr val="000000"/>
              </a:solidFill>
              <a:effectLst/>
              <a:latin typeface="Consolas" panose="020B0609020204030204" pitchFamily="49" charset="0"/>
            </a:endParaRPr>
          </a:p>
          <a:p>
            <a:pPr marL="0" marR="0">
              <a:spcBef>
                <a:spcPts val="0"/>
              </a:spcBef>
              <a:spcAft>
                <a:spcPts val="0"/>
              </a:spcAft>
            </a:pPr>
            <a:r>
              <a:rPr lang="en-US" sz="1800" b="1" dirty="0">
                <a:solidFill>
                  <a:srgbClr val="7F0055"/>
                </a:solidFill>
                <a:effectLst/>
                <a:latin typeface="Consolas" panose="020B0609020204030204" pitchFamily="49" charset="0"/>
              </a:rPr>
              <a:t>return</a:t>
            </a:r>
            <a:r>
              <a:rPr lang="en-US" sz="1800" dirty="0">
                <a:solidFill>
                  <a:srgbClr val="000000"/>
                </a:solidFill>
                <a:effectLst/>
                <a:latin typeface="Consolas" panose="020B0609020204030204" pitchFamily="49" charset="0"/>
              </a:rPr>
              <a:t> find(</a:t>
            </a:r>
            <a:r>
              <a:rPr lang="en-US" sz="1800" dirty="0" err="1">
                <a:solidFill>
                  <a:srgbClr val="6A3E3E"/>
                </a:solidFill>
                <a:effectLst/>
                <a:latin typeface="Consolas" panose="020B0609020204030204" pitchFamily="49" charset="0"/>
              </a:rPr>
              <a:t>e</a:t>
            </a:r>
            <a:r>
              <a:rPr lang="en-US" sz="1800" dirty="0" err="1">
                <a:solidFill>
                  <a:srgbClr val="000000"/>
                </a:solidFill>
                <a:effectLst/>
                <a:latin typeface="Consolas" panose="020B0609020204030204" pitchFamily="49" charset="0"/>
              </a:rPr>
              <a:t>,</a:t>
            </a:r>
            <a:r>
              <a:rPr lang="en-US" sz="1800" dirty="0" err="1">
                <a:solidFill>
                  <a:srgbClr val="6A3E3E"/>
                </a:solidFill>
                <a:effectLst/>
                <a:latin typeface="Consolas" panose="020B0609020204030204" pitchFamily="49" charset="0"/>
              </a:rPr>
              <a:t>current</a:t>
            </a:r>
            <a:r>
              <a:rPr lang="en-US" sz="1800" dirty="0" err="1">
                <a:solidFill>
                  <a:srgbClr val="000000"/>
                </a:solidFill>
                <a:effectLst/>
                <a:latin typeface="Consolas" panose="020B0609020204030204" pitchFamily="49" charset="0"/>
              </a:rPr>
              <a:t>.</a:t>
            </a:r>
            <a:r>
              <a:rPr lang="en-US" sz="1800" dirty="0" err="1">
                <a:solidFill>
                  <a:srgbClr val="0000C0"/>
                </a:solidFill>
                <a:effectLst/>
                <a:latin typeface="Consolas" panose="020B0609020204030204" pitchFamily="49" charset="0"/>
              </a:rPr>
              <a:t>right</a:t>
            </a: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dirty="0">
                <a:solidFill>
                  <a:srgbClr val="000000"/>
                </a:solidFill>
                <a:effectLst/>
                <a:latin typeface="Consolas" panose="020B0609020204030204" pitchFamily="49" charset="0"/>
              </a:rPr>
              <a:t>}</a:t>
            </a:r>
          </a:p>
          <a:p>
            <a:endParaRPr lang="en-US" dirty="0"/>
          </a:p>
        </p:txBody>
      </p:sp>
      <p:sp>
        <p:nvSpPr>
          <p:cNvPr id="4" name="Slide Number Placeholder 3"/>
          <p:cNvSpPr>
            <a:spLocks noGrp="1"/>
          </p:cNvSpPr>
          <p:nvPr>
            <p:ph type="sldNum" sz="quarter" idx="5"/>
          </p:nvPr>
        </p:nvSpPr>
        <p:spPr/>
        <p:txBody>
          <a:bodyPr/>
          <a:lstStyle/>
          <a:p>
            <a:pPr>
              <a:defRPr/>
            </a:pPr>
            <a:fld id="{4B9BB59C-B238-4686-9D2C-4DAA2AD2489E}" type="slidenum">
              <a:rPr lang="en-US" altLang="en-US" smtClean="0"/>
              <a:pPr>
                <a:defRPr/>
              </a:pPr>
              <a:t>34</a:t>
            </a:fld>
            <a:endParaRPr lang="en-US" altLang="en-US"/>
          </a:p>
        </p:txBody>
      </p:sp>
    </p:spTree>
    <p:extLst>
      <p:ext uri="{BB962C8B-B14F-4D97-AF65-F5344CB8AC3E}">
        <p14:creationId xmlns:p14="http://schemas.microsoft.com/office/powerpoint/2010/main" val="196842064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sz="1800" b="1" dirty="0">
                <a:solidFill>
                  <a:srgbClr val="7F0055"/>
                </a:solidFill>
                <a:effectLst/>
                <a:latin typeface="Consolas" panose="020B0609020204030204" pitchFamily="49" charset="0"/>
              </a:rPr>
              <a:t>public</a:t>
            </a:r>
            <a:r>
              <a:rPr lang="en-US" sz="1800" dirty="0">
                <a:solidFill>
                  <a:srgbClr val="000000"/>
                </a:solidFill>
                <a:effectLst/>
                <a:latin typeface="Consolas" panose="020B0609020204030204" pitchFamily="49" charset="0"/>
              </a:rPr>
              <a:t> </a:t>
            </a:r>
            <a:r>
              <a:rPr lang="en-US" sz="1800" b="1" dirty="0" err="1">
                <a:solidFill>
                  <a:srgbClr val="7F0055"/>
                </a:solidFill>
                <a:effectLst/>
                <a:latin typeface="Consolas" panose="020B0609020204030204" pitchFamily="49" charset="0"/>
              </a:rPr>
              <a:t>boolean</a:t>
            </a:r>
            <a:r>
              <a:rPr lang="en-US" sz="1800" dirty="0">
                <a:solidFill>
                  <a:srgbClr val="000000"/>
                </a:solidFill>
                <a:effectLst/>
                <a:latin typeface="Consolas" panose="020B0609020204030204" pitchFamily="49" charset="0"/>
              </a:rPr>
              <a:t> find(E </a:t>
            </a:r>
            <a:r>
              <a:rPr lang="en-US" sz="1800" dirty="0">
                <a:solidFill>
                  <a:srgbClr val="6A3E3E"/>
                </a:solidFill>
                <a:effectLst/>
                <a:latin typeface="Consolas" panose="020B0609020204030204" pitchFamily="49" charset="0"/>
              </a:rPr>
              <a:t>e</a:t>
            </a:r>
            <a:r>
              <a:rPr lang="en-US" sz="1800" dirty="0">
                <a:solidFill>
                  <a:srgbClr val="000000"/>
                </a:solidFill>
                <a:effectLst/>
                <a:latin typeface="Consolas" panose="020B0609020204030204" pitchFamily="49" charset="0"/>
              </a:rPr>
              <a:t>) {</a:t>
            </a:r>
          </a:p>
          <a:p>
            <a:pPr marL="0" marR="0">
              <a:spcBef>
                <a:spcPts val="0"/>
              </a:spcBef>
              <a:spcAft>
                <a:spcPts val="0"/>
              </a:spcAft>
            </a:pPr>
            <a:r>
              <a:rPr lang="en-US" sz="1800" b="1" dirty="0">
                <a:solidFill>
                  <a:srgbClr val="7F0055"/>
                </a:solidFill>
                <a:effectLst/>
                <a:latin typeface="Consolas" panose="020B0609020204030204" pitchFamily="49" charset="0"/>
              </a:rPr>
              <a:t>return</a:t>
            </a:r>
            <a:r>
              <a:rPr lang="en-US" sz="1800" dirty="0">
                <a:solidFill>
                  <a:srgbClr val="000000"/>
                </a:solidFill>
                <a:effectLst/>
                <a:latin typeface="Consolas" panose="020B0609020204030204" pitchFamily="49" charset="0"/>
              </a:rPr>
              <a:t> find(</a:t>
            </a:r>
            <a:r>
              <a:rPr lang="en-US" sz="1800" dirty="0" err="1">
                <a:solidFill>
                  <a:srgbClr val="6A3E3E"/>
                </a:solidFill>
                <a:effectLst/>
                <a:latin typeface="Consolas" panose="020B0609020204030204" pitchFamily="49" charset="0"/>
              </a:rPr>
              <a:t>e</a:t>
            </a:r>
            <a:r>
              <a:rPr lang="en-US" sz="1800" dirty="0" err="1">
                <a:solidFill>
                  <a:srgbClr val="000000"/>
                </a:solidFill>
                <a:effectLst/>
                <a:latin typeface="Consolas" panose="020B0609020204030204" pitchFamily="49" charset="0"/>
              </a:rPr>
              <a:t>,</a:t>
            </a:r>
            <a:r>
              <a:rPr lang="en-US" sz="1800" dirty="0" err="1">
                <a:solidFill>
                  <a:srgbClr val="0000C0"/>
                </a:solidFill>
                <a:effectLst/>
                <a:latin typeface="Consolas" panose="020B0609020204030204" pitchFamily="49" charset="0"/>
              </a:rPr>
              <a:t>root</a:t>
            </a: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b="1" dirty="0">
                <a:solidFill>
                  <a:srgbClr val="7F0055"/>
                </a:solidFill>
                <a:effectLst/>
                <a:latin typeface="Consolas" panose="020B0609020204030204" pitchFamily="49" charset="0"/>
              </a:rPr>
              <a:t>public</a:t>
            </a:r>
            <a:r>
              <a:rPr lang="en-US" sz="1800" dirty="0">
                <a:solidFill>
                  <a:srgbClr val="000000"/>
                </a:solidFill>
                <a:effectLst/>
                <a:latin typeface="Consolas" panose="020B0609020204030204" pitchFamily="49" charset="0"/>
              </a:rPr>
              <a:t> </a:t>
            </a:r>
            <a:r>
              <a:rPr lang="en-US" sz="1800" b="1" dirty="0" err="1">
                <a:solidFill>
                  <a:srgbClr val="7F0055"/>
                </a:solidFill>
                <a:effectLst/>
                <a:latin typeface="Consolas" panose="020B0609020204030204" pitchFamily="49" charset="0"/>
              </a:rPr>
              <a:t>boolean</a:t>
            </a:r>
            <a:r>
              <a:rPr lang="en-US" sz="1800" dirty="0">
                <a:solidFill>
                  <a:srgbClr val="000000"/>
                </a:solidFill>
                <a:effectLst/>
                <a:latin typeface="Consolas" panose="020B0609020204030204" pitchFamily="49" charset="0"/>
              </a:rPr>
              <a:t> find(E </a:t>
            </a:r>
            <a:r>
              <a:rPr lang="en-US" sz="1800" dirty="0" err="1">
                <a:solidFill>
                  <a:srgbClr val="6A3E3E"/>
                </a:solidFill>
                <a:effectLst/>
                <a:latin typeface="Consolas" panose="020B0609020204030204" pitchFamily="49" charset="0"/>
              </a:rPr>
              <a:t>e</a:t>
            </a:r>
            <a:r>
              <a:rPr lang="en-US" sz="1800" dirty="0">
                <a:solidFill>
                  <a:srgbClr val="000000"/>
                </a:solidFill>
                <a:effectLst/>
                <a:latin typeface="Consolas" panose="020B0609020204030204" pitchFamily="49" charset="0"/>
              </a:rPr>
              <a:t>, </a:t>
            </a:r>
            <a:r>
              <a:rPr lang="en-US" sz="1800" dirty="0" err="1">
                <a:solidFill>
                  <a:srgbClr val="000000"/>
                </a:solidFill>
                <a:effectLst/>
                <a:latin typeface="Consolas" panose="020B0609020204030204" pitchFamily="49" charset="0"/>
              </a:rPr>
              <a:t>TreeNode</a:t>
            </a:r>
            <a:r>
              <a:rPr lang="en-US" sz="1800" dirty="0">
                <a:solidFill>
                  <a:srgbClr val="000000"/>
                </a:solidFill>
                <a:effectLst/>
                <a:latin typeface="Consolas" panose="020B0609020204030204" pitchFamily="49" charset="0"/>
              </a:rPr>
              <a:t>&lt;E&gt; </a:t>
            </a:r>
            <a:r>
              <a:rPr lang="en-US" sz="1800" dirty="0">
                <a:solidFill>
                  <a:srgbClr val="6A3E3E"/>
                </a:solidFill>
                <a:effectLst/>
                <a:latin typeface="Consolas" panose="020B0609020204030204" pitchFamily="49" charset="0"/>
              </a:rPr>
              <a:t>current</a:t>
            </a:r>
            <a:r>
              <a:rPr lang="en-US" sz="1800" dirty="0">
                <a:solidFill>
                  <a:srgbClr val="000000"/>
                </a:solidFill>
                <a:effectLst/>
                <a:latin typeface="Consolas" panose="020B0609020204030204" pitchFamily="49" charset="0"/>
              </a:rPr>
              <a:t>) {</a:t>
            </a:r>
          </a:p>
          <a:p>
            <a:pPr marL="0" marR="0">
              <a:spcBef>
                <a:spcPts val="0"/>
              </a:spcBef>
              <a:spcAft>
                <a:spcPts val="0"/>
              </a:spcAft>
            </a:pPr>
            <a:r>
              <a:rPr lang="en-US" sz="1800" b="1" dirty="0">
                <a:solidFill>
                  <a:srgbClr val="7F0055"/>
                </a:solidFill>
                <a:effectLst/>
                <a:latin typeface="Consolas" panose="020B0609020204030204" pitchFamily="49" charset="0"/>
              </a:rPr>
              <a:t>if</a:t>
            </a:r>
            <a:r>
              <a:rPr lang="en-US" sz="1800" dirty="0">
                <a:solidFill>
                  <a:srgbClr val="000000"/>
                </a:solidFill>
                <a:effectLst/>
                <a:latin typeface="Consolas" panose="020B0609020204030204" pitchFamily="49" charset="0"/>
              </a:rPr>
              <a:t>(</a:t>
            </a:r>
            <a:r>
              <a:rPr lang="en-US" sz="1800" dirty="0">
                <a:solidFill>
                  <a:srgbClr val="6A3E3E"/>
                </a:solidFill>
                <a:effectLst/>
                <a:latin typeface="Consolas" panose="020B0609020204030204" pitchFamily="49" charset="0"/>
              </a:rPr>
              <a:t>current</a:t>
            </a:r>
            <a:r>
              <a:rPr lang="en-US" sz="1800" dirty="0">
                <a:solidFill>
                  <a:srgbClr val="000000"/>
                </a:solidFill>
                <a:effectLst/>
                <a:latin typeface="Consolas" panose="020B0609020204030204" pitchFamily="49" charset="0"/>
              </a:rPr>
              <a:t>==</a:t>
            </a:r>
            <a:r>
              <a:rPr lang="en-US" sz="1800" b="1" dirty="0">
                <a:solidFill>
                  <a:srgbClr val="7F0055"/>
                </a:solidFill>
                <a:effectLst/>
                <a:latin typeface="Consolas" panose="020B0609020204030204" pitchFamily="49" charset="0"/>
              </a:rPr>
              <a:t>null</a:t>
            </a: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b="1" dirty="0">
                <a:solidFill>
                  <a:srgbClr val="7F0055"/>
                </a:solidFill>
                <a:effectLst/>
                <a:latin typeface="Consolas" panose="020B0609020204030204" pitchFamily="49" charset="0"/>
              </a:rPr>
              <a:t>return</a:t>
            </a:r>
            <a:r>
              <a:rPr lang="en-US" sz="1800" dirty="0">
                <a:solidFill>
                  <a:srgbClr val="000000"/>
                </a:solidFill>
                <a:effectLst/>
                <a:latin typeface="Consolas" panose="020B0609020204030204" pitchFamily="49" charset="0"/>
              </a:rPr>
              <a:t> </a:t>
            </a:r>
            <a:r>
              <a:rPr lang="en-US" sz="1800" b="1" dirty="0">
                <a:solidFill>
                  <a:srgbClr val="7F0055"/>
                </a:solidFill>
                <a:effectLst/>
                <a:latin typeface="Consolas" panose="020B0609020204030204" pitchFamily="49" charset="0"/>
              </a:rPr>
              <a:t>false</a:t>
            </a: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b="1" dirty="0">
                <a:solidFill>
                  <a:srgbClr val="7F0055"/>
                </a:solidFill>
                <a:effectLst/>
                <a:latin typeface="Consolas" panose="020B0609020204030204" pitchFamily="49" charset="0"/>
              </a:rPr>
              <a:t>else</a:t>
            </a:r>
            <a:r>
              <a:rPr lang="en-US" sz="1800" dirty="0">
                <a:solidFill>
                  <a:srgbClr val="000000"/>
                </a:solidFill>
                <a:effectLst/>
                <a:latin typeface="Consolas" panose="020B0609020204030204" pitchFamily="49" charset="0"/>
              </a:rPr>
              <a:t> </a:t>
            </a:r>
            <a:r>
              <a:rPr lang="en-US" sz="1800" b="1" dirty="0">
                <a:solidFill>
                  <a:srgbClr val="7F0055"/>
                </a:solidFill>
                <a:effectLst/>
                <a:latin typeface="Consolas" panose="020B0609020204030204" pitchFamily="49" charset="0"/>
              </a:rPr>
              <a:t>if</a:t>
            </a:r>
            <a:r>
              <a:rPr lang="en-US" sz="1800" dirty="0">
                <a:solidFill>
                  <a:srgbClr val="000000"/>
                </a:solidFill>
                <a:effectLst/>
                <a:latin typeface="Consolas" panose="020B0609020204030204" pitchFamily="49" charset="0"/>
              </a:rPr>
              <a:t>(</a:t>
            </a:r>
            <a:r>
              <a:rPr lang="en-US" sz="1800" dirty="0" err="1">
                <a:solidFill>
                  <a:srgbClr val="6A3E3E"/>
                </a:solidFill>
                <a:effectLst/>
                <a:latin typeface="Consolas" panose="020B0609020204030204" pitchFamily="49" charset="0"/>
              </a:rPr>
              <a:t>current</a:t>
            </a:r>
            <a:r>
              <a:rPr lang="en-US" sz="1800" dirty="0" err="1">
                <a:solidFill>
                  <a:srgbClr val="000000"/>
                </a:solidFill>
                <a:effectLst/>
                <a:latin typeface="Consolas" panose="020B0609020204030204" pitchFamily="49" charset="0"/>
              </a:rPr>
              <a:t>.</a:t>
            </a:r>
            <a:r>
              <a:rPr lang="en-US" sz="1800" dirty="0" err="1">
                <a:solidFill>
                  <a:srgbClr val="0000C0"/>
                </a:solidFill>
                <a:effectLst/>
                <a:latin typeface="Consolas" panose="020B0609020204030204" pitchFamily="49" charset="0"/>
              </a:rPr>
              <a:t>element</a:t>
            </a:r>
            <a:r>
              <a:rPr lang="en-US" sz="1800" dirty="0" err="1">
                <a:solidFill>
                  <a:srgbClr val="000000"/>
                </a:solidFill>
                <a:effectLst/>
                <a:latin typeface="Consolas" panose="020B0609020204030204" pitchFamily="49" charset="0"/>
              </a:rPr>
              <a:t>.equals</a:t>
            </a:r>
            <a:r>
              <a:rPr lang="en-US" sz="1800" dirty="0">
                <a:solidFill>
                  <a:srgbClr val="000000"/>
                </a:solidFill>
                <a:effectLst/>
                <a:latin typeface="Consolas" panose="020B0609020204030204" pitchFamily="49" charset="0"/>
              </a:rPr>
              <a:t>(</a:t>
            </a:r>
            <a:r>
              <a:rPr lang="en-US" sz="1800" dirty="0">
                <a:solidFill>
                  <a:srgbClr val="6A3E3E"/>
                </a:solidFill>
                <a:effectLst/>
                <a:latin typeface="Consolas" panose="020B0609020204030204" pitchFamily="49" charset="0"/>
              </a:rPr>
              <a:t>e</a:t>
            </a: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b="1" dirty="0">
                <a:solidFill>
                  <a:srgbClr val="7F0055"/>
                </a:solidFill>
                <a:effectLst/>
                <a:latin typeface="Consolas" panose="020B0609020204030204" pitchFamily="49" charset="0"/>
              </a:rPr>
              <a:t>return</a:t>
            </a:r>
            <a:r>
              <a:rPr lang="en-US" sz="1800" dirty="0">
                <a:solidFill>
                  <a:srgbClr val="000000"/>
                </a:solidFill>
                <a:effectLst/>
                <a:latin typeface="Consolas" panose="020B0609020204030204" pitchFamily="49" charset="0"/>
              </a:rPr>
              <a:t> </a:t>
            </a:r>
            <a:r>
              <a:rPr lang="en-US" sz="1800" b="1" dirty="0">
                <a:solidFill>
                  <a:srgbClr val="7F0055"/>
                </a:solidFill>
                <a:effectLst/>
                <a:latin typeface="Consolas" panose="020B0609020204030204" pitchFamily="49" charset="0"/>
              </a:rPr>
              <a:t>true</a:t>
            </a: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b="1" dirty="0">
                <a:solidFill>
                  <a:srgbClr val="7F0055"/>
                </a:solidFill>
                <a:effectLst/>
                <a:latin typeface="Consolas" panose="020B0609020204030204" pitchFamily="49" charset="0"/>
              </a:rPr>
              <a:t>else</a:t>
            </a:r>
            <a:r>
              <a:rPr lang="en-US" sz="1800" dirty="0">
                <a:solidFill>
                  <a:srgbClr val="000000"/>
                </a:solidFill>
                <a:effectLst/>
                <a:latin typeface="Consolas" panose="020B0609020204030204" pitchFamily="49" charset="0"/>
              </a:rPr>
              <a:t> </a:t>
            </a:r>
            <a:r>
              <a:rPr lang="en-US" sz="1800" b="1" dirty="0">
                <a:solidFill>
                  <a:srgbClr val="7F0055"/>
                </a:solidFill>
                <a:effectLst/>
                <a:latin typeface="Consolas" panose="020B0609020204030204" pitchFamily="49" charset="0"/>
              </a:rPr>
              <a:t>if</a:t>
            </a:r>
            <a:r>
              <a:rPr lang="en-US" sz="1800" dirty="0">
                <a:solidFill>
                  <a:srgbClr val="000000"/>
                </a:solidFill>
                <a:effectLst/>
                <a:latin typeface="Consolas" panose="020B0609020204030204" pitchFamily="49" charset="0"/>
              </a:rPr>
              <a:t>(</a:t>
            </a:r>
            <a:r>
              <a:rPr lang="en-US" sz="1800" dirty="0" err="1">
                <a:solidFill>
                  <a:srgbClr val="6A3E3E"/>
                </a:solidFill>
                <a:effectLst/>
                <a:latin typeface="Consolas" panose="020B0609020204030204" pitchFamily="49" charset="0"/>
              </a:rPr>
              <a:t>e</a:t>
            </a:r>
            <a:r>
              <a:rPr lang="en-US" sz="1800" dirty="0" err="1">
                <a:solidFill>
                  <a:srgbClr val="000000"/>
                </a:solidFill>
                <a:effectLst/>
                <a:latin typeface="Consolas" panose="020B0609020204030204" pitchFamily="49" charset="0"/>
              </a:rPr>
              <a:t>.compareTo</a:t>
            </a:r>
            <a:r>
              <a:rPr lang="en-US" sz="1800" dirty="0">
                <a:solidFill>
                  <a:srgbClr val="000000"/>
                </a:solidFill>
                <a:effectLst/>
                <a:latin typeface="Consolas" panose="020B0609020204030204" pitchFamily="49" charset="0"/>
              </a:rPr>
              <a:t>(</a:t>
            </a:r>
            <a:r>
              <a:rPr lang="en-US" sz="1800" dirty="0" err="1">
                <a:solidFill>
                  <a:srgbClr val="6A3E3E"/>
                </a:solidFill>
                <a:effectLst/>
                <a:latin typeface="Consolas" panose="020B0609020204030204" pitchFamily="49" charset="0"/>
              </a:rPr>
              <a:t>current</a:t>
            </a:r>
            <a:r>
              <a:rPr lang="en-US" sz="1800" dirty="0" err="1">
                <a:solidFill>
                  <a:srgbClr val="000000"/>
                </a:solidFill>
                <a:effectLst/>
                <a:latin typeface="Consolas" panose="020B0609020204030204" pitchFamily="49" charset="0"/>
              </a:rPr>
              <a:t>.</a:t>
            </a:r>
            <a:r>
              <a:rPr lang="en-US" sz="1800" dirty="0" err="1">
                <a:solidFill>
                  <a:srgbClr val="0000C0"/>
                </a:solidFill>
                <a:effectLst/>
                <a:latin typeface="Consolas" panose="020B0609020204030204" pitchFamily="49" charset="0"/>
              </a:rPr>
              <a:t>element</a:t>
            </a:r>
            <a:r>
              <a:rPr lang="en-US" sz="1800" dirty="0">
                <a:solidFill>
                  <a:srgbClr val="000000"/>
                </a:solidFill>
                <a:effectLst/>
                <a:latin typeface="Consolas" panose="020B0609020204030204" pitchFamily="49" charset="0"/>
              </a:rPr>
              <a:t>)&lt;0)</a:t>
            </a:r>
          </a:p>
          <a:p>
            <a:pPr marL="0" marR="0">
              <a:spcBef>
                <a:spcPts val="0"/>
              </a:spcBef>
              <a:spcAft>
                <a:spcPts val="0"/>
              </a:spcAft>
            </a:pPr>
            <a:r>
              <a:rPr lang="en-US" sz="1800" b="1" dirty="0">
                <a:solidFill>
                  <a:srgbClr val="7F0055"/>
                </a:solidFill>
                <a:effectLst/>
                <a:latin typeface="Consolas" panose="020B0609020204030204" pitchFamily="49" charset="0"/>
              </a:rPr>
              <a:t>return</a:t>
            </a:r>
            <a:r>
              <a:rPr lang="en-US" sz="1800" dirty="0">
                <a:solidFill>
                  <a:srgbClr val="000000"/>
                </a:solidFill>
                <a:effectLst/>
                <a:latin typeface="Consolas" panose="020B0609020204030204" pitchFamily="49" charset="0"/>
              </a:rPr>
              <a:t> find(</a:t>
            </a:r>
            <a:r>
              <a:rPr lang="en-US" sz="1800" dirty="0" err="1">
                <a:solidFill>
                  <a:srgbClr val="6A3E3E"/>
                </a:solidFill>
                <a:effectLst/>
                <a:latin typeface="Consolas" panose="020B0609020204030204" pitchFamily="49" charset="0"/>
              </a:rPr>
              <a:t>e</a:t>
            </a:r>
            <a:r>
              <a:rPr lang="en-US" sz="1800" dirty="0" err="1">
                <a:solidFill>
                  <a:srgbClr val="000000"/>
                </a:solidFill>
                <a:effectLst/>
                <a:latin typeface="Consolas" panose="020B0609020204030204" pitchFamily="49" charset="0"/>
              </a:rPr>
              <a:t>,</a:t>
            </a:r>
            <a:r>
              <a:rPr lang="en-US" sz="1800" dirty="0" err="1">
                <a:solidFill>
                  <a:srgbClr val="6A3E3E"/>
                </a:solidFill>
                <a:effectLst/>
                <a:latin typeface="Consolas" panose="020B0609020204030204" pitchFamily="49" charset="0"/>
              </a:rPr>
              <a:t>current</a:t>
            </a:r>
            <a:r>
              <a:rPr lang="en-US" sz="1800" dirty="0" err="1">
                <a:solidFill>
                  <a:srgbClr val="000000"/>
                </a:solidFill>
                <a:effectLst/>
                <a:latin typeface="Consolas" panose="020B0609020204030204" pitchFamily="49" charset="0"/>
              </a:rPr>
              <a:t>.</a:t>
            </a:r>
            <a:r>
              <a:rPr lang="en-US" sz="1800" dirty="0" err="1">
                <a:solidFill>
                  <a:srgbClr val="0000C0"/>
                </a:solidFill>
                <a:effectLst/>
                <a:latin typeface="Consolas" panose="020B0609020204030204" pitchFamily="49" charset="0"/>
              </a:rPr>
              <a:t>left</a:t>
            </a: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b="1" dirty="0">
                <a:solidFill>
                  <a:srgbClr val="7F0055"/>
                </a:solidFill>
                <a:effectLst/>
                <a:latin typeface="Consolas" panose="020B0609020204030204" pitchFamily="49" charset="0"/>
              </a:rPr>
              <a:t>else</a:t>
            </a:r>
            <a:endParaRPr lang="en-US" sz="1800" dirty="0">
              <a:solidFill>
                <a:srgbClr val="000000"/>
              </a:solidFill>
              <a:effectLst/>
              <a:latin typeface="Consolas" panose="020B0609020204030204" pitchFamily="49" charset="0"/>
            </a:endParaRPr>
          </a:p>
          <a:p>
            <a:pPr marL="0" marR="0">
              <a:spcBef>
                <a:spcPts val="0"/>
              </a:spcBef>
              <a:spcAft>
                <a:spcPts val="0"/>
              </a:spcAft>
            </a:pPr>
            <a:r>
              <a:rPr lang="en-US" sz="1800" b="1" dirty="0">
                <a:solidFill>
                  <a:srgbClr val="7F0055"/>
                </a:solidFill>
                <a:effectLst/>
                <a:latin typeface="Consolas" panose="020B0609020204030204" pitchFamily="49" charset="0"/>
              </a:rPr>
              <a:t>return</a:t>
            </a:r>
            <a:r>
              <a:rPr lang="en-US" sz="1800" dirty="0">
                <a:solidFill>
                  <a:srgbClr val="000000"/>
                </a:solidFill>
                <a:effectLst/>
                <a:latin typeface="Consolas" panose="020B0609020204030204" pitchFamily="49" charset="0"/>
              </a:rPr>
              <a:t> find(</a:t>
            </a:r>
            <a:r>
              <a:rPr lang="en-US" sz="1800" dirty="0" err="1">
                <a:solidFill>
                  <a:srgbClr val="6A3E3E"/>
                </a:solidFill>
                <a:effectLst/>
                <a:latin typeface="Consolas" panose="020B0609020204030204" pitchFamily="49" charset="0"/>
              </a:rPr>
              <a:t>e</a:t>
            </a:r>
            <a:r>
              <a:rPr lang="en-US" sz="1800" dirty="0" err="1">
                <a:solidFill>
                  <a:srgbClr val="000000"/>
                </a:solidFill>
                <a:effectLst/>
                <a:latin typeface="Consolas" panose="020B0609020204030204" pitchFamily="49" charset="0"/>
              </a:rPr>
              <a:t>,</a:t>
            </a:r>
            <a:r>
              <a:rPr lang="en-US" sz="1800" dirty="0" err="1">
                <a:solidFill>
                  <a:srgbClr val="6A3E3E"/>
                </a:solidFill>
                <a:effectLst/>
                <a:latin typeface="Consolas" panose="020B0609020204030204" pitchFamily="49" charset="0"/>
              </a:rPr>
              <a:t>current</a:t>
            </a:r>
            <a:r>
              <a:rPr lang="en-US" sz="1800" dirty="0" err="1">
                <a:solidFill>
                  <a:srgbClr val="000000"/>
                </a:solidFill>
                <a:effectLst/>
                <a:latin typeface="Consolas" panose="020B0609020204030204" pitchFamily="49" charset="0"/>
              </a:rPr>
              <a:t>.</a:t>
            </a:r>
            <a:r>
              <a:rPr lang="en-US" sz="1800" dirty="0" err="1">
                <a:solidFill>
                  <a:srgbClr val="0000C0"/>
                </a:solidFill>
                <a:effectLst/>
                <a:latin typeface="Consolas" panose="020B0609020204030204" pitchFamily="49" charset="0"/>
              </a:rPr>
              <a:t>right</a:t>
            </a:r>
            <a:r>
              <a:rPr lang="en-US" sz="1800" dirty="0">
                <a:solidFill>
                  <a:srgbClr val="000000"/>
                </a:solidFill>
                <a:effectLst/>
                <a:latin typeface="Consolas" panose="020B0609020204030204" pitchFamily="49" charset="0"/>
              </a:rPr>
              <a:t>);</a:t>
            </a:r>
          </a:p>
          <a:p>
            <a:pPr marL="0" marR="0">
              <a:spcBef>
                <a:spcPts val="0"/>
              </a:spcBef>
              <a:spcAft>
                <a:spcPts val="0"/>
              </a:spcAft>
            </a:pPr>
            <a:r>
              <a:rPr lang="en-US" sz="1800" dirty="0">
                <a:solidFill>
                  <a:srgbClr val="000000"/>
                </a:solidFill>
                <a:effectLst/>
                <a:latin typeface="Consolas" panose="020B0609020204030204" pitchFamily="49" charset="0"/>
              </a:rPr>
              <a:t>}</a:t>
            </a:r>
          </a:p>
          <a:p>
            <a:endParaRPr lang="en-US" dirty="0"/>
          </a:p>
        </p:txBody>
      </p:sp>
      <p:sp>
        <p:nvSpPr>
          <p:cNvPr id="4" name="Slide Number Placeholder 3"/>
          <p:cNvSpPr>
            <a:spLocks noGrp="1"/>
          </p:cNvSpPr>
          <p:nvPr>
            <p:ph type="sldNum" sz="quarter" idx="5"/>
          </p:nvPr>
        </p:nvSpPr>
        <p:spPr/>
        <p:txBody>
          <a:bodyPr/>
          <a:lstStyle/>
          <a:p>
            <a:pPr>
              <a:defRPr/>
            </a:pPr>
            <a:fld id="{4B9BB59C-B238-4686-9D2C-4DAA2AD2489E}" type="slidenum">
              <a:rPr lang="en-US" altLang="en-US" smtClean="0"/>
              <a:pPr>
                <a:defRPr/>
              </a:pPr>
              <a:t>35</a:t>
            </a:fld>
            <a:endParaRPr lang="en-US" altLang="en-US"/>
          </a:p>
        </p:txBody>
      </p:sp>
    </p:spTree>
    <p:extLst>
      <p:ext uri="{BB962C8B-B14F-4D97-AF65-F5344CB8AC3E}">
        <p14:creationId xmlns:p14="http://schemas.microsoft.com/office/powerpoint/2010/main" val="143269607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3"/>
          <p:cNvSpPr>
            <a:spLocks noGrp="1" noChangeArrowheads="1"/>
          </p:cNvSpPr>
          <p:nvPr>
            <p:ph type="dt" sz="quarter" idx="1"/>
          </p:nvPr>
        </p:nvSpPr>
        <p:spPr>
          <a:noFill/>
        </p:spPr>
        <p:txBody>
          <a:bodyPr/>
          <a:lstStyle/>
          <a:p>
            <a:fld id="{72D6A03A-C33D-44EF-A66A-E3ADFEC8A2C3}" type="datetime1">
              <a:rPr lang="en-US" smtClean="0"/>
              <a:pPr/>
              <a:t>10/29/2024</a:t>
            </a:fld>
            <a:endParaRPr lang="en-US"/>
          </a:p>
        </p:txBody>
      </p:sp>
      <p:sp>
        <p:nvSpPr>
          <p:cNvPr id="54275" name="Rectangle 7"/>
          <p:cNvSpPr>
            <a:spLocks noGrp="1" noChangeArrowheads="1"/>
          </p:cNvSpPr>
          <p:nvPr>
            <p:ph type="sldNum" sz="quarter" idx="5"/>
          </p:nvPr>
        </p:nvSpPr>
        <p:spPr>
          <a:noFill/>
        </p:spPr>
        <p:txBody>
          <a:bodyPr/>
          <a:lstStyle/>
          <a:p>
            <a:fld id="{29FFDBB4-F764-4A4C-8737-9F976CB225CB}" type="slidenum">
              <a:rPr lang="en-US" smtClean="0"/>
              <a:pPr/>
              <a:t>36</a:t>
            </a:fld>
            <a:endParaRPr lang="en-US"/>
          </a:p>
        </p:txBody>
      </p:sp>
      <p:sp>
        <p:nvSpPr>
          <p:cNvPr id="54276" name="Rectangle 2"/>
          <p:cNvSpPr>
            <a:spLocks noGrp="1" noRot="1" noChangeAspect="1" noChangeArrowheads="1" noTextEdit="1"/>
          </p:cNvSpPr>
          <p:nvPr>
            <p:ph type="sldImg"/>
          </p:nvPr>
        </p:nvSpPr>
        <p:spPr>
          <a:ln/>
        </p:spPr>
      </p:sp>
      <p:sp>
        <p:nvSpPr>
          <p:cNvPr id="54277" name="Rectangle 3"/>
          <p:cNvSpPr>
            <a:spLocks noGrp="1" noChangeArrowheads="1"/>
          </p:cNvSpPr>
          <p:nvPr>
            <p:ph type="body" idx="1"/>
          </p:nvPr>
        </p:nvSpPr>
        <p:spPr>
          <a:noFill/>
          <a:ln/>
        </p:spPr>
        <p:txBody>
          <a:bodyPr/>
          <a:lstStyle/>
          <a:p>
            <a:r>
              <a:rPr lang="en-US" dirty="0"/>
              <a:t>Let’s do some inserts: </a:t>
            </a:r>
          </a:p>
          <a:p>
            <a:endParaRPr lang="en-US" dirty="0"/>
          </a:p>
          <a:p>
            <a:r>
              <a:rPr lang="en-US" dirty="0"/>
              <a:t>insert(8)</a:t>
            </a:r>
          </a:p>
          <a:p>
            <a:r>
              <a:rPr lang="en-US" dirty="0"/>
              <a:t>insert (11)</a:t>
            </a:r>
          </a:p>
          <a:p>
            <a:r>
              <a:rPr lang="en-US" dirty="0"/>
              <a:t>insert(31)</a:t>
            </a:r>
          </a:p>
          <a:p>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4B9BB59C-B238-4686-9D2C-4DAA2AD2489E}" type="slidenum">
              <a:rPr lang="en-US" altLang="en-US" smtClean="0"/>
              <a:pPr>
                <a:defRPr/>
              </a:pPr>
              <a:t>4</a:t>
            </a:fld>
            <a:endParaRPr lang="en-US" altLang="en-US"/>
          </a:p>
        </p:txBody>
      </p:sp>
    </p:spTree>
    <p:extLst>
      <p:ext uri="{BB962C8B-B14F-4D97-AF65-F5344CB8AC3E}">
        <p14:creationId xmlns:p14="http://schemas.microsoft.com/office/powerpoint/2010/main" val="191415212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 root = new </a:t>
            </a:r>
            <a:r>
              <a:rPr lang="en-IN" dirty="0" err="1"/>
              <a:t>TreeNode</a:t>
            </a:r>
            <a:r>
              <a:rPr lang="en-IN" dirty="0"/>
              <a:t> left parenthesis element right parenthesis semi colon </a:t>
            </a:r>
          </a:p>
          <a:p>
            <a:r>
              <a:rPr lang="en-IN" dirty="0"/>
              <a:t>else left brace </a:t>
            </a:r>
          </a:p>
          <a:p>
            <a:r>
              <a:rPr lang="en-IN" dirty="0"/>
              <a:t> </a:t>
            </a:r>
            <a:r>
              <a:rPr lang="en-IN" dirty="0" err="1"/>
              <a:t>foward</a:t>
            </a:r>
            <a:r>
              <a:rPr lang="en-IN" dirty="0"/>
              <a:t> slash </a:t>
            </a:r>
            <a:r>
              <a:rPr lang="en-IN" dirty="0" err="1"/>
              <a:t>foward</a:t>
            </a:r>
            <a:r>
              <a:rPr lang="en-IN" dirty="0"/>
              <a:t> slash Locate the parent node</a:t>
            </a:r>
          </a:p>
          <a:p>
            <a:r>
              <a:rPr lang="en-IN" dirty="0"/>
              <a:t> current = root semi colon </a:t>
            </a:r>
          </a:p>
          <a:p>
            <a:r>
              <a:rPr lang="en-IN" dirty="0"/>
              <a:t> while left parenthesis current exclamation mark = null right parenthesis </a:t>
            </a:r>
          </a:p>
          <a:p>
            <a:r>
              <a:rPr lang="en-IN" dirty="0"/>
              <a:t> if left parenthesis element value less than symbol the value in </a:t>
            </a:r>
            <a:r>
              <a:rPr lang="en-IN" dirty="0" err="1"/>
              <a:t>current.element</a:t>
            </a:r>
            <a:r>
              <a:rPr lang="en-IN" dirty="0"/>
              <a:t> right parenthesis left brace </a:t>
            </a:r>
          </a:p>
          <a:p>
            <a:r>
              <a:rPr lang="en-IN" dirty="0"/>
              <a:t> parent = current semi colon </a:t>
            </a:r>
          </a:p>
          <a:p>
            <a:r>
              <a:rPr lang="en-IN" dirty="0"/>
              <a:t> current = </a:t>
            </a:r>
            <a:r>
              <a:rPr lang="en-IN" dirty="0" err="1"/>
              <a:t>current.left</a:t>
            </a:r>
            <a:r>
              <a:rPr lang="en-IN" dirty="0"/>
              <a:t> semi colon </a:t>
            </a:r>
          </a:p>
          <a:p>
            <a:r>
              <a:rPr lang="en-IN" dirty="0"/>
              <a:t> right brace </a:t>
            </a:r>
          </a:p>
          <a:p>
            <a:r>
              <a:rPr lang="en-IN" dirty="0"/>
              <a:t> else if left parenthesis element value greater than symbol the value in </a:t>
            </a:r>
            <a:r>
              <a:rPr lang="en-IN" dirty="0" err="1"/>
              <a:t>current.element</a:t>
            </a:r>
            <a:r>
              <a:rPr lang="en-IN" dirty="0"/>
              <a:t> right parenthesis left brace </a:t>
            </a:r>
          </a:p>
          <a:p>
            <a:r>
              <a:rPr lang="en-IN" dirty="0"/>
              <a:t> parent = current semi colon </a:t>
            </a:r>
          </a:p>
          <a:p>
            <a:r>
              <a:rPr lang="en-IN" dirty="0"/>
              <a:t> current = </a:t>
            </a:r>
            <a:r>
              <a:rPr lang="en-IN" dirty="0" err="1"/>
              <a:t>current.right</a:t>
            </a:r>
            <a:r>
              <a:rPr lang="en-IN" dirty="0"/>
              <a:t> semi colon </a:t>
            </a:r>
          </a:p>
          <a:p>
            <a:r>
              <a:rPr lang="en-IN" dirty="0"/>
              <a:t> right brace </a:t>
            </a:r>
          </a:p>
          <a:p>
            <a:r>
              <a:rPr lang="en-IN" dirty="0"/>
              <a:t> else </a:t>
            </a:r>
          </a:p>
          <a:p>
            <a:r>
              <a:rPr lang="en-IN" dirty="0"/>
              <a:t> return false semi colon </a:t>
            </a:r>
            <a:r>
              <a:rPr lang="en-IN" dirty="0" err="1"/>
              <a:t>foward</a:t>
            </a:r>
            <a:r>
              <a:rPr lang="en-IN" dirty="0"/>
              <a:t> slash </a:t>
            </a:r>
            <a:r>
              <a:rPr lang="en-IN" dirty="0" err="1"/>
              <a:t>foward</a:t>
            </a:r>
            <a:r>
              <a:rPr lang="en-IN" dirty="0"/>
              <a:t> slash Duplicate node not inserted</a:t>
            </a:r>
          </a:p>
          <a:p>
            <a:r>
              <a:rPr lang="en-IN" dirty="0"/>
              <a:t> </a:t>
            </a:r>
          </a:p>
          <a:p>
            <a:r>
              <a:rPr lang="en-IN" dirty="0"/>
              <a:t> </a:t>
            </a:r>
            <a:r>
              <a:rPr lang="en-IN" dirty="0" err="1"/>
              <a:t>foward</a:t>
            </a:r>
            <a:r>
              <a:rPr lang="en-IN" dirty="0"/>
              <a:t> slash </a:t>
            </a:r>
            <a:r>
              <a:rPr lang="en-IN" dirty="0" err="1"/>
              <a:t>foward</a:t>
            </a:r>
            <a:r>
              <a:rPr lang="en-IN" dirty="0"/>
              <a:t> slash Create the new node and attach it to the parent node</a:t>
            </a:r>
          </a:p>
          <a:p>
            <a:r>
              <a:rPr lang="en-IN" dirty="0"/>
              <a:t> if left parenthesis element less than symbol </a:t>
            </a:r>
            <a:r>
              <a:rPr lang="en-IN" dirty="0" err="1"/>
              <a:t>parent.element</a:t>
            </a:r>
            <a:r>
              <a:rPr lang="en-IN" dirty="0"/>
              <a:t> right parenthesis </a:t>
            </a:r>
          </a:p>
          <a:p>
            <a:r>
              <a:rPr lang="en-IN" dirty="0"/>
              <a:t> </a:t>
            </a:r>
            <a:r>
              <a:rPr lang="en-IN" dirty="0" err="1"/>
              <a:t>parent.left</a:t>
            </a:r>
            <a:r>
              <a:rPr lang="en-IN" dirty="0"/>
              <a:t> = new </a:t>
            </a:r>
            <a:r>
              <a:rPr lang="en-IN" dirty="0" err="1"/>
              <a:t>TreeNode</a:t>
            </a:r>
            <a:r>
              <a:rPr lang="en-IN" dirty="0"/>
              <a:t> left parenthesis </a:t>
            </a:r>
            <a:r>
              <a:rPr lang="en-IN" dirty="0" err="1"/>
              <a:t>elemenet</a:t>
            </a:r>
            <a:r>
              <a:rPr lang="en-IN" dirty="0"/>
              <a:t> right parenthesis semi colon </a:t>
            </a:r>
          </a:p>
          <a:p>
            <a:r>
              <a:rPr lang="en-IN" dirty="0"/>
              <a:t> else</a:t>
            </a:r>
          </a:p>
          <a:p>
            <a:r>
              <a:rPr lang="en-IN" dirty="0"/>
              <a:t> </a:t>
            </a:r>
            <a:r>
              <a:rPr lang="en-IN" dirty="0" err="1"/>
              <a:t>parent.right</a:t>
            </a:r>
            <a:r>
              <a:rPr lang="en-IN" dirty="0"/>
              <a:t> = new </a:t>
            </a:r>
            <a:r>
              <a:rPr lang="en-IN" dirty="0" err="1"/>
              <a:t>TreeNode</a:t>
            </a:r>
            <a:r>
              <a:rPr lang="en-IN" dirty="0"/>
              <a:t> left parenthesis </a:t>
            </a:r>
            <a:r>
              <a:rPr lang="en-IN" dirty="0" err="1"/>
              <a:t>elemenet</a:t>
            </a:r>
            <a:r>
              <a:rPr lang="en-IN" dirty="0"/>
              <a:t> right parenthesis semi colon </a:t>
            </a:r>
          </a:p>
          <a:p>
            <a:r>
              <a:rPr lang="en-IN" dirty="0"/>
              <a:t> </a:t>
            </a:r>
          </a:p>
          <a:p>
            <a:r>
              <a:rPr lang="en-IN" dirty="0"/>
              <a:t> return true semi colon </a:t>
            </a:r>
            <a:r>
              <a:rPr lang="en-IN" dirty="0" err="1"/>
              <a:t>foward</a:t>
            </a:r>
            <a:r>
              <a:rPr lang="en-IN" dirty="0"/>
              <a:t> slash </a:t>
            </a:r>
            <a:r>
              <a:rPr lang="en-IN" dirty="0" err="1"/>
              <a:t>foward</a:t>
            </a:r>
            <a:r>
              <a:rPr lang="en-IN" dirty="0"/>
              <a:t> slash Element inserted </a:t>
            </a:r>
          </a:p>
          <a:p>
            <a:r>
              <a:rPr lang="en-IN" dirty="0"/>
              <a:t> right brace</a:t>
            </a:r>
          </a:p>
          <a:p>
            <a:r>
              <a:rPr lang="en-IN" dirty="0"/>
              <a:t>Insert 101 into the following tree.</a:t>
            </a:r>
          </a:p>
          <a:p>
            <a:r>
              <a:rPr lang="en-IN" dirty="0"/>
              <a:t>A tree diagram shows 60 at the top </a:t>
            </a:r>
            <a:r>
              <a:rPr lang="en-IN" dirty="0" err="1"/>
              <a:t>labeled</a:t>
            </a:r>
            <a:r>
              <a:rPr lang="en-IN" dirty="0"/>
              <a:t>, root. 60 has branches as 55 and 100. 55 has branches as 45 and 57. 100 has branches as 67 and 107.</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37</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90717318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 root = new </a:t>
            </a:r>
            <a:r>
              <a:rPr lang="en-IN" dirty="0" err="1"/>
              <a:t>TreeNode</a:t>
            </a:r>
            <a:r>
              <a:rPr lang="en-IN" dirty="0"/>
              <a:t> left parenthesis element right parenthesis semi colon </a:t>
            </a:r>
          </a:p>
          <a:p>
            <a:r>
              <a:rPr lang="en-IN" dirty="0"/>
              <a:t>else left brace </a:t>
            </a:r>
          </a:p>
          <a:p>
            <a:r>
              <a:rPr lang="en-IN" dirty="0"/>
              <a:t> </a:t>
            </a:r>
            <a:r>
              <a:rPr lang="en-IN" dirty="0" err="1"/>
              <a:t>foward</a:t>
            </a:r>
            <a:r>
              <a:rPr lang="en-IN" dirty="0"/>
              <a:t> slash </a:t>
            </a:r>
            <a:r>
              <a:rPr lang="en-IN" dirty="0" err="1"/>
              <a:t>foward</a:t>
            </a:r>
            <a:r>
              <a:rPr lang="en-IN" dirty="0"/>
              <a:t> slash Locate the parent node</a:t>
            </a:r>
          </a:p>
          <a:p>
            <a:r>
              <a:rPr lang="en-IN" dirty="0"/>
              <a:t> current = root semi colon </a:t>
            </a:r>
          </a:p>
          <a:p>
            <a:r>
              <a:rPr lang="en-IN" dirty="0"/>
              <a:t> while left parenthesis current != null right parenthesis </a:t>
            </a:r>
          </a:p>
          <a:p>
            <a:r>
              <a:rPr lang="en-IN" dirty="0"/>
              <a:t> if left parenthesis element value less than symbol the value in </a:t>
            </a:r>
            <a:r>
              <a:rPr lang="en-IN" dirty="0" err="1"/>
              <a:t>current.element</a:t>
            </a:r>
            <a:r>
              <a:rPr lang="en-IN" dirty="0"/>
              <a:t> right parenthesis left brace </a:t>
            </a:r>
          </a:p>
          <a:p>
            <a:r>
              <a:rPr lang="en-IN" dirty="0"/>
              <a:t> parent = current semi colon </a:t>
            </a:r>
          </a:p>
          <a:p>
            <a:r>
              <a:rPr lang="en-IN" dirty="0"/>
              <a:t> current = </a:t>
            </a:r>
            <a:r>
              <a:rPr lang="en-IN" dirty="0" err="1"/>
              <a:t>current.left</a:t>
            </a:r>
            <a:r>
              <a:rPr lang="en-IN" dirty="0"/>
              <a:t> semi colon </a:t>
            </a:r>
          </a:p>
          <a:p>
            <a:r>
              <a:rPr lang="en-IN" dirty="0"/>
              <a:t> right brace </a:t>
            </a:r>
          </a:p>
          <a:p>
            <a:r>
              <a:rPr lang="en-IN" dirty="0"/>
              <a:t> else if left parenthesis element value greater than symbol the value in </a:t>
            </a:r>
            <a:r>
              <a:rPr lang="en-IN" dirty="0" err="1"/>
              <a:t>current.element</a:t>
            </a:r>
            <a:r>
              <a:rPr lang="en-IN" dirty="0"/>
              <a:t> right parenthesis left brace </a:t>
            </a:r>
          </a:p>
          <a:p>
            <a:r>
              <a:rPr lang="en-IN" dirty="0"/>
              <a:t> parent = current semi colon </a:t>
            </a:r>
          </a:p>
          <a:p>
            <a:r>
              <a:rPr lang="en-IN" dirty="0"/>
              <a:t> current = </a:t>
            </a:r>
            <a:r>
              <a:rPr lang="en-IN" dirty="0" err="1"/>
              <a:t>current.right</a:t>
            </a:r>
            <a:r>
              <a:rPr lang="en-IN" dirty="0"/>
              <a:t> semi colon </a:t>
            </a:r>
          </a:p>
          <a:p>
            <a:r>
              <a:rPr lang="en-IN" dirty="0"/>
              <a:t> right brace </a:t>
            </a:r>
          </a:p>
          <a:p>
            <a:r>
              <a:rPr lang="en-IN" dirty="0"/>
              <a:t> else </a:t>
            </a:r>
          </a:p>
          <a:p>
            <a:r>
              <a:rPr lang="en-IN" dirty="0"/>
              <a:t> return false semi colon </a:t>
            </a:r>
            <a:r>
              <a:rPr lang="en-IN" dirty="0" err="1"/>
              <a:t>foward</a:t>
            </a:r>
            <a:r>
              <a:rPr lang="en-IN" dirty="0"/>
              <a:t> slash </a:t>
            </a:r>
            <a:r>
              <a:rPr lang="en-IN" dirty="0" err="1"/>
              <a:t>foward</a:t>
            </a:r>
            <a:r>
              <a:rPr lang="en-IN" dirty="0"/>
              <a:t> slash Duplicate node not inserted</a:t>
            </a:r>
          </a:p>
          <a:p>
            <a:r>
              <a:rPr lang="en-IN" dirty="0"/>
              <a:t>  </a:t>
            </a:r>
            <a:r>
              <a:rPr lang="en-IN" dirty="0" err="1"/>
              <a:t>foward</a:t>
            </a:r>
            <a:r>
              <a:rPr lang="en-IN" dirty="0"/>
              <a:t> slash </a:t>
            </a:r>
            <a:r>
              <a:rPr lang="en-IN" dirty="0" err="1"/>
              <a:t>foward</a:t>
            </a:r>
            <a:r>
              <a:rPr lang="en-IN" dirty="0"/>
              <a:t> slash Create the new node and attach it to the parent node</a:t>
            </a:r>
          </a:p>
          <a:p>
            <a:r>
              <a:rPr lang="en-IN" dirty="0"/>
              <a:t> if left parenthesis element less than symbol </a:t>
            </a:r>
            <a:r>
              <a:rPr lang="en-IN" dirty="0" err="1"/>
              <a:t>parent.element</a:t>
            </a:r>
            <a:r>
              <a:rPr lang="en-IN" dirty="0"/>
              <a:t> right parenthesis </a:t>
            </a:r>
          </a:p>
          <a:p>
            <a:r>
              <a:rPr lang="en-IN" dirty="0"/>
              <a:t> </a:t>
            </a:r>
            <a:r>
              <a:rPr lang="en-IN" dirty="0" err="1"/>
              <a:t>parent.left</a:t>
            </a:r>
            <a:r>
              <a:rPr lang="en-IN" dirty="0"/>
              <a:t> = new </a:t>
            </a:r>
            <a:r>
              <a:rPr lang="en-IN" dirty="0" err="1"/>
              <a:t>TreeNode</a:t>
            </a:r>
            <a:r>
              <a:rPr lang="en-IN" dirty="0"/>
              <a:t> left parenthesis </a:t>
            </a:r>
            <a:r>
              <a:rPr lang="en-IN" dirty="0" err="1"/>
              <a:t>elemenet</a:t>
            </a:r>
            <a:r>
              <a:rPr lang="en-IN" dirty="0"/>
              <a:t> right parenthesis semi colon </a:t>
            </a:r>
          </a:p>
          <a:p>
            <a:r>
              <a:rPr lang="en-IN" dirty="0"/>
              <a:t> else</a:t>
            </a:r>
          </a:p>
          <a:p>
            <a:r>
              <a:rPr lang="en-IN" dirty="0"/>
              <a:t> </a:t>
            </a:r>
            <a:r>
              <a:rPr lang="en-IN" dirty="0" err="1"/>
              <a:t>parent.right</a:t>
            </a:r>
            <a:r>
              <a:rPr lang="en-IN" dirty="0"/>
              <a:t> = new </a:t>
            </a:r>
            <a:r>
              <a:rPr lang="en-IN" dirty="0" err="1"/>
              <a:t>TreeNode</a:t>
            </a:r>
            <a:r>
              <a:rPr lang="en-IN" dirty="0"/>
              <a:t> left parenthesis </a:t>
            </a:r>
            <a:r>
              <a:rPr lang="en-IN" dirty="0" err="1"/>
              <a:t>elemenet</a:t>
            </a:r>
            <a:r>
              <a:rPr lang="en-IN" dirty="0"/>
              <a:t> right parenthesis semi colon </a:t>
            </a:r>
          </a:p>
          <a:p>
            <a:r>
              <a:rPr lang="en-IN" dirty="0"/>
              <a:t> </a:t>
            </a:r>
            <a:r>
              <a:rPr lang="en-IN" dirty="0" err="1"/>
              <a:t>eturn</a:t>
            </a:r>
            <a:r>
              <a:rPr lang="en-IN" dirty="0"/>
              <a:t> true semi colon </a:t>
            </a:r>
            <a:r>
              <a:rPr lang="en-IN" dirty="0" err="1"/>
              <a:t>foward</a:t>
            </a:r>
            <a:r>
              <a:rPr lang="en-IN" dirty="0"/>
              <a:t> slash </a:t>
            </a:r>
            <a:r>
              <a:rPr lang="en-IN" dirty="0" err="1"/>
              <a:t>foward</a:t>
            </a:r>
            <a:r>
              <a:rPr lang="en-IN" dirty="0"/>
              <a:t> slash Element inserted </a:t>
            </a:r>
          </a:p>
          <a:p>
            <a:r>
              <a:rPr lang="en-IN" dirty="0"/>
              <a:t>right brace </a:t>
            </a:r>
          </a:p>
          <a:p>
            <a:r>
              <a:rPr lang="en-IN" dirty="0"/>
              <a:t>The first row is highlighted.</a:t>
            </a:r>
          </a:p>
          <a:p>
            <a:r>
              <a:rPr lang="en-IN" dirty="0"/>
              <a:t>Insert 101 into the following tree.</a:t>
            </a:r>
          </a:p>
          <a:p>
            <a:r>
              <a:rPr lang="en-IN" dirty="0"/>
              <a:t>A tree diagram shows 60 at the top </a:t>
            </a:r>
            <a:r>
              <a:rPr lang="en-IN" dirty="0" err="1"/>
              <a:t>labeled</a:t>
            </a:r>
            <a:r>
              <a:rPr lang="en-IN" dirty="0"/>
              <a:t>, root. 60 has branches as 55 and 100. 55 has branches as 45 and 57. 100 has branches as 67 and 107.</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38</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71776626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 root = new </a:t>
            </a:r>
            <a:r>
              <a:rPr lang="en-IN" dirty="0" err="1"/>
              <a:t>TreeNode</a:t>
            </a:r>
            <a:r>
              <a:rPr lang="en-IN" dirty="0"/>
              <a:t> left parenthesis element right parenthesis semi colon </a:t>
            </a:r>
          </a:p>
          <a:p>
            <a:r>
              <a:rPr lang="en-IN" dirty="0"/>
              <a:t>else left brace </a:t>
            </a:r>
          </a:p>
          <a:p>
            <a:r>
              <a:rPr lang="en-IN" dirty="0"/>
              <a:t> forward slash forward slash Locate the parent node</a:t>
            </a:r>
          </a:p>
          <a:p>
            <a:r>
              <a:rPr lang="en-IN" dirty="0"/>
              <a:t> current = root semi colon </a:t>
            </a:r>
          </a:p>
          <a:p>
            <a:r>
              <a:rPr lang="en-IN" dirty="0"/>
              <a:t> while left parenthesis current exclamation mark = null right parenthesis </a:t>
            </a:r>
          </a:p>
          <a:p>
            <a:r>
              <a:rPr lang="en-IN" dirty="0"/>
              <a:t> if left parenthesis element value less than symbol the value in </a:t>
            </a:r>
            <a:r>
              <a:rPr lang="en-IN" dirty="0" err="1"/>
              <a:t>current.element</a:t>
            </a:r>
            <a:r>
              <a:rPr lang="en-IN" dirty="0"/>
              <a:t> right parenthesis left brace </a:t>
            </a:r>
          </a:p>
          <a:p>
            <a:r>
              <a:rPr lang="en-IN" dirty="0"/>
              <a:t> parent = current semi colon </a:t>
            </a:r>
          </a:p>
          <a:p>
            <a:r>
              <a:rPr lang="en-IN" dirty="0"/>
              <a:t> current = </a:t>
            </a:r>
            <a:r>
              <a:rPr lang="en-IN" dirty="0" err="1"/>
              <a:t>current.left</a:t>
            </a:r>
            <a:r>
              <a:rPr lang="en-IN" dirty="0"/>
              <a:t> semi colon </a:t>
            </a:r>
          </a:p>
          <a:p>
            <a:r>
              <a:rPr lang="en-IN" dirty="0"/>
              <a:t> right brace </a:t>
            </a:r>
          </a:p>
          <a:p>
            <a:r>
              <a:rPr lang="en-IN" dirty="0"/>
              <a:t> else if left parenthesis element value greater than symbol the value in </a:t>
            </a:r>
            <a:r>
              <a:rPr lang="en-IN" dirty="0" err="1"/>
              <a:t>current.element</a:t>
            </a:r>
            <a:r>
              <a:rPr lang="en-IN" dirty="0"/>
              <a:t> right parenthesis left brace </a:t>
            </a:r>
          </a:p>
          <a:p>
            <a:r>
              <a:rPr lang="en-IN" dirty="0"/>
              <a:t> parent = current semi colon </a:t>
            </a:r>
          </a:p>
          <a:p>
            <a:r>
              <a:rPr lang="en-IN" dirty="0"/>
              <a:t> current = </a:t>
            </a:r>
            <a:r>
              <a:rPr lang="en-IN" dirty="0" err="1"/>
              <a:t>current.right</a:t>
            </a:r>
            <a:r>
              <a:rPr lang="en-IN" dirty="0"/>
              <a:t> semi colon </a:t>
            </a:r>
          </a:p>
          <a:p>
            <a:r>
              <a:rPr lang="en-IN" dirty="0"/>
              <a:t> right brace </a:t>
            </a:r>
          </a:p>
          <a:p>
            <a:r>
              <a:rPr lang="en-IN" dirty="0"/>
              <a:t> else </a:t>
            </a:r>
          </a:p>
          <a:p>
            <a:r>
              <a:rPr lang="en-IN" dirty="0"/>
              <a:t> return false semi colon forward slash forward slash Duplicate node not inserted</a:t>
            </a:r>
          </a:p>
          <a:p>
            <a:r>
              <a:rPr lang="en-IN" dirty="0"/>
              <a:t>  forward slash forward slash Create the new node and attach it to the parent node</a:t>
            </a:r>
          </a:p>
          <a:p>
            <a:r>
              <a:rPr lang="en-IN" dirty="0"/>
              <a:t> if left parenthesis element less than symbol </a:t>
            </a:r>
            <a:r>
              <a:rPr lang="en-IN" dirty="0" err="1"/>
              <a:t>parent.element</a:t>
            </a:r>
            <a:r>
              <a:rPr lang="en-IN" dirty="0"/>
              <a:t> right parenthesis </a:t>
            </a:r>
          </a:p>
          <a:p>
            <a:r>
              <a:rPr lang="en-IN" dirty="0"/>
              <a:t> </a:t>
            </a:r>
            <a:r>
              <a:rPr lang="en-IN" dirty="0" err="1"/>
              <a:t>parent.left</a:t>
            </a:r>
            <a:r>
              <a:rPr lang="en-IN" dirty="0"/>
              <a:t> = new </a:t>
            </a:r>
            <a:r>
              <a:rPr lang="en-IN" dirty="0" err="1"/>
              <a:t>TreeNode</a:t>
            </a:r>
            <a:r>
              <a:rPr lang="en-IN" dirty="0"/>
              <a:t> left parenthesis </a:t>
            </a:r>
            <a:r>
              <a:rPr lang="en-IN" dirty="0" err="1"/>
              <a:t>elemenet</a:t>
            </a:r>
            <a:r>
              <a:rPr lang="en-IN" dirty="0"/>
              <a:t> right parenthesis semi colon </a:t>
            </a:r>
          </a:p>
          <a:p>
            <a:r>
              <a:rPr lang="en-IN" dirty="0"/>
              <a:t> else</a:t>
            </a:r>
          </a:p>
          <a:p>
            <a:r>
              <a:rPr lang="en-IN" dirty="0"/>
              <a:t> </a:t>
            </a:r>
            <a:r>
              <a:rPr lang="en-IN" dirty="0" err="1"/>
              <a:t>parent.right</a:t>
            </a:r>
            <a:r>
              <a:rPr lang="en-IN" dirty="0"/>
              <a:t> = new </a:t>
            </a:r>
            <a:r>
              <a:rPr lang="en-IN" dirty="0" err="1"/>
              <a:t>TreeNode</a:t>
            </a:r>
            <a:r>
              <a:rPr lang="en-IN" dirty="0"/>
              <a:t> left parenthesis </a:t>
            </a:r>
            <a:r>
              <a:rPr lang="en-IN" dirty="0" err="1"/>
              <a:t>elemenet</a:t>
            </a:r>
            <a:r>
              <a:rPr lang="en-IN" dirty="0"/>
              <a:t> right parenthesis semi colon </a:t>
            </a:r>
          </a:p>
          <a:p>
            <a:r>
              <a:rPr lang="en-IN" dirty="0"/>
              <a:t>  return true semi colon forward slash forward slash Element inserted </a:t>
            </a:r>
          </a:p>
          <a:p>
            <a:r>
              <a:rPr lang="en-IN" dirty="0"/>
              <a:t> right brace</a:t>
            </a:r>
          </a:p>
          <a:p>
            <a:r>
              <a:rPr lang="en-IN" dirty="0"/>
              <a:t>The fifth line is highlighted.</a:t>
            </a:r>
          </a:p>
          <a:p>
            <a:r>
              <a:rPr lang="en-IN" dirty="0"/>
              <a:t>Insert 101 into the following tree.</a:t>
            </a:r>
          </a:p>
          <a:p>
            <a:r>
              <a:rPr lang="en-IN" dirty="0"/>
              <a:t>A tree diagram shows 60 at the top </a:t>
            </a:r>
            <a:r>
              <a:rPr lang="en-IN" dirty="0" err="1"/>
              <a:t>labeled</a:t>
            </a:r>
            <a:r>
              <a:rPr lang="en-IN" dirty="0"/>
              <a:t>, root. 60 has branches as 55 and 100. 55 has branches as 45 and 57. 100 has branches as 67 and 107. Each element has two boxes. The left box of 60 is </a:t>
            </a:r>
            <a:r>
              <a:rPr lang="en-IN" dirty="0" err="1"/>
              <a:t>labeled</a:t>
            </a:r>
            <a:r>
              <a:rPr lang="en-IN" dirty="0"/>
              <a:t>, current.</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39</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405926151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 root = new </a:t>
            </a:r>
            <a:r>
              <a:rPr lang="en-IN" dirty="0" err="1"/>
              <a:t>TreeNode</a:t>
            </a:r>
            <a:r>
              <a:rPr lang="en-IN" dirty="0"/>
              <a:t> left parenthesis element right parenthesis semi colon </a:t>
            </a:r>
          </a:p>
          <a:p>
            <a:r>
              <a:rPr lang="en-IN" dirty="0"/>
              <a:t>else left brace </a:t>
            </a:r>
          </a:p>
          <a:p>
            <a:r>
              <a:rPr lang="en-IN" dirty="0"/>
              <a:t> forward slash forward slash Locate the parent node</a:t>
            </a:r>
          </a:p>
          <a:p>
            <a:r>
              <a:rPr lang="en-IN" dirty="0"/>
              <a:t> current = root semi colon </a:t>
            </a:r>
          </a:p>
          <a:p>
            <a:r>
              <a:rPr lang="en-IN" dirty="0"/>
              <a:t> while left parenthesis current exclamation mark = null right parenthesis </a:t>
            </a:r>
          </a:p>
          <a:p>
            <a:r>
              <a:rPr lang="en-IN" dirty="0"/>
              <a:t> if left parenthesis element value less than symbol the value in </a:t>
            </a:r>
            <a:r>
              <a:rPr lang="en-IN" dirty="0" err="1"/>
              <a:t>current.element</a:t>
            </a:r>
            <a:r>
              <a:rPr lang="en-IN" dirty="0"/>
              <a:t> right parenthesis left brace </a:t>
            </a:r>
          </a:p>
          <a:p>
            <a:r>
              <a:rPr lang="en-IN" dirty="0"/>
              <a:t> parent = current semi colon </a:t>
            </a:r>
          </a:p>
          <a:p>
            <a:r>
              <a:rPr lang="en-IN" dirty="0"/>
              <a:t> current = </a:t>
            </a:r>
            <a:r>
              <a:rPr lang="en-IN" dirty="0" err="1"/>
              <a:t>current.left</a:t>
            </a:r>
            <a:r>
              <a:rPr lang="en-IN" dirty="0"/>
              <a:t> semi colon </a:t>
            </a:r>
          </a:p>
          <a:p>
            <a:r>
              <a:rPr lang="en-IN" dirty="0"/>
              <a:t> right brace </a:t>
            </a:r>
          </a:p>
          <a:p>
            <a:r>
              <a:rPr lang="en-IN" dirty="0"/>
              <a:t> else if left parenthesis element value greater than symbol the value in </a:t>
            </a:r>
            <a:r>
              <a:rPr lang="en-IN" dirty="0" err="1"/>
              <a:t>current.element</a:t>
            </a:r>
            <a:r>
              <a:rPr lang="en-IN" dirty="0"/>
              <a:t> right parenthesis left brace </a:t>
            </a:r>
          </a:p>
          <a:p>
            <a:r>
              <a:rPr lang="en-IN" dirty="0"/>
              <a:t> parent = current semi colon </a:t>
            </a:r>
          </a:p>
          <a:p>
            <a:r>
              <a:rPr lang="en-IN" dirty="0"/>
              <a:t> current = </a:t>
            </a:r>
            <a:r>
              <a:rPr lang="en-IN" dirty="0" err="1"/>
              <a:t>current.right</a:t>
            </a:r>
            <a:r>
              <a:rPr lang="en-IN" dirty="0"/>
              <a:t> semi colon </a:t>
            </a:r>
          </a:p>
          <a:p>
            <a:r>
              <a:rPr lang="en-IN" dirty="0"/>
              <a:t> right brace </a:t>
            </a:r>
          </a:p>
          <a:p>
            <a:r>
              <a:rPr lang="en-IN" dirty="0"/>
              <a:t> else </a:t>
            </a:r>
          </a:p>
          <a:p>
            <a:r>
              <a:rPr lang="en-IN" dirty="0"/>
              <a:t> return false semi colon forward slash forward slash Duplicate node not inserted</a:t>
            </a:r>
          </a:p>
          <a:p>
            <a:r>
              <a:rPr lang="en-IN" dirty="0"/>
              <a:t>  forward slash forward slash Create the new node and attach it to the parent node</a:t>
            </a:r>
          </a:p>
          <a:p>
            <a:r>
              <a:rPr lang="en-IN" dirty="0"/>
              <a:t> if left parenthesis element less than symbol </a:t>
            </a:r>
            <a:r>
              <a:rPr lang="en-IN" dirty="0" err="1"/>
              <a:t>parent.element</a:t>
            </a:r>
            <a:r>
              <a:rPr lang="en-IN" dirty="0"/>
              <a:t> right parenthesis </a:t>
            </a:r>
          </a:p>
          <a:p>
            <a:r>
              <a:rPr lang="en-IN" dirty="0"/>
              <a:t> </a:t>
            </a:r>
            <a:r>
              <a:rPr lang="en-IN" dirty="0" err="1"/>
              <a:t>parent.left</a:t>
            </a:r>
            <a:r>
              <a:rPr lang="en-IN" dirty="0"/>
              <a:t> = new </a:t>
            </a:r>
            <a:r>
              <a:rPr lang="en-IN" dirty="0" err="1"/>
              <a:t>TreeNode</a:t>
            </a:r>
            <a:r>
              <a:rPr lang="en-IN" dirty="0"/>
              <a:t> left parenthesis </a:t>
            </a:r>
            <a:r>
              <a:rPr lang="en-IN" dirty="0" err="1"/>
              <a:t>elemenet</a:t>
            </a:r>
            <a:r>
              <a:rPr lang="en-IN" dirty="0"/>
              <a:t> right parenthesis semi colon </a:t>
            </a:r>
          </a:p>
          <a:p>
            <a:r>
              <a:rPr lang="en-IN" dirty="0"/>
              <a:t> else</a:t>
            </a:r>
          </a:p>
          <a:p>
            <a:r>
              <a:rPr lang="en-IN" dirty="0"/>
              <a:t> </a:t>
            </a:r>
            <a:r>
              <a:rPr lang="en-IN" dirty="0" err="1"/>
              <a:t>parent.right</a:t>
            </a:r>
            <a:r>
              <a:rPr lang="en-IN" dirty="0"/>
              <a:t> = new </a:t>
            </a:r>
            <a:r>
              <a:rPr lang="en-IN" dirty="0" err="1"/>
              <a:t>TreeNode</a:t>
            </a:r>
            <a:r>
              <a:rPr lang="en-IN" dirty="0"/>
              <a:t> left parenthesis </a:t>
            </a:r>
            <a:r>
              <a:rPr lang="en-IN" dirty="0" err="1"/>
              <a:t>elemenet</a:t>
            </a:r>
            <a:r>
              <a:rPr lang="en-IN" dirty="0"/>
              <a:t> right parenthesis semi colon </a:t>
            </a:r>
          </a:p>
          <a:p>
            <a:r>
              <a:rPr lang="en-IN" dirty="0"/>
              <a:t>  return true semi colon forward slash forward slash Element inserted </a:t>
            </a:r>
          </a:p>
          <a:p>
            <a:r>
              <a:rPr lang="en-IN" dirty="0"/>
              <a:t> right brace</a:t>
            </a:r>
          </a:p>
          <a:p>
            <a:r>
              <a:rPr lang="en-IN" dirty="0"/>
              <a:t>The sixth line is highlighted.</a:t>
            </a:r>
          </a:p>
          <a:p>
            <a:r>
              <a:rPr lang="en-IN" dirty="0"/>
              <a:t>Insert 101 into the following tree.</a:t>
            </a:r>
          </a:p>
          <a:p>
            <a:r>
              <a:rPr lang="en-IN" dirty="0"/>
              <a:t>A tree diagram shows 60 at the top </a:t>
            </a:r>
            <a:r>
              <a:rPr lang="en-IN" dirty="0" err="1"/>
              <a:t>labeled</a:t>
            </a:r>
            <a:r>
              <a:rPr lang="en-IN" dirty="0"/>
              <a:t>, root. 60 has branches as 55 and 100. 55 has branches as 45 and 57. 100 has branches as 67 and 107. Each element has two boxes. The left box of 60 is </a:t>
            </a:r>
            <a:r>
              <a:rPr lang="en-IN" dirty="0" err="1"/>
              <a:t>labeled</a:t>
            </a:r>
            <a:r>
              <a:rPr lang="en-IN" dirty="0"/>
              <a:t>, current.</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40</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37010030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 root = new </a:t>
            </a:r>
            <a:r>
              <a:rPr lang="en-IN" dirty="0" err="1"/>
              <a:t>TreeNode</a:t>
            </a:r>
            <a:r>
              <a:rPr lang="en-IN" dirty="0"/>
              <a:t> left parenthesis element right parenthesis semi colon </a:t>
            </a:r>
          </a:p>
          <a:p>
            <a:r>
              <a:rPr lang="en-IN" dirty="0"/>
              <a:t>else left brace </a:t>
            </a:r>
          </a:p>
          <a:p>
            <a:r>
              <a:rPr lang="en-IN" dirty="0"/>
              <a:t> forward slash forward slash Locate the parent node</a:t>
            </a:r>
          </a:p>
          <a:p>
            <a:r>
              <a:rPr lang="en-IN" dirty="0"/>
              <a:t> current = root semi colon </a:t>
            </a:r>
          </a:p>
          <a:p>
            <a:r>
              <a:rPr lang="en-IN" dirty="0"/>
              <a:t> while left parenthesis current exclamation mark = null right parenthesis </a:t>
            </a:r>
          </a:p>
          <a:p>
            <a:r>
              <a:rPr lang="en-IN" dirty="0"/>
              <a:t> if left parenthesis element value less than symbol the value in </a:t>
            </a:r>
            <a:r>
              <a:rPr lang="en-IN" dirty="0" err="1"/>
              <a:t>current.element</a:t>
            </a:r>
            <a:r>
              <a:rPr lang="en-IN" dirty="0"/>
              <a:t> right parenthesis left brace, 101 is less than 60?</a:t>
            </a:r>
          </a:p>
          <a:p>
            <a:r>
              <a:rPr lang="en-IN" dirty="0"/>
              <a:t> parent = current semi colon </a:t>
            </a:r>
          </a:p>
          <a:p>
            <a:r>
              <a:rPr lang="en-IN" dirty="0"/>
              <a:t> current = </a:t>
            </a:r>
            <a:r>
              <a:rPr lang="en-IN" dirty="0" err="1"/>
              <a:t>current.left</a:t>
            </a:r>
            <a:r>
              <a:rPr lang="en-IN" dirty="0"/>
              <a:t> semi colon </a:t>
            </a:r>
          </a:p>
          <a:p>
            <a:r>
              <a:rPr lang="en-IN" dirty="0"/>
              <a:t> right brace </a:t>
            </a:r>
          </a:p>
          <a:p>
            <a:r>
              <a:rPr lang="en-IN" dirty="0"/>
              <a:t> else if left parenthesis element value greater than symbol the value in </a:t>
            </a:r>
            <a:r>
              <a:rPr lang="en-IN" dirty="0" err="1"/>
              <a:t>current.element</a:t>
            </a:r>
            <a:r>
              <a:rPr lang="en-IN" dirty="0"/>
              <a:t> right parenthesis left brace </a:t>
            </a:r>
          </a:p>
          <a:p>
            <a:r>
              <a:rPr lang="en-IN" dirty="0"/>
              <a:t> parent = current semi colon </a:t>
            </a:r>
          </a:p>
          <a:p>
            <a:r>
              <a:rPr lang="en-IN" dirty="0"/>
              <a:t> current = </a:t>
            </a:r>
            <a:r>
              <a:rPr lang="en-IN" dirty="0" err="1"/>
              <a:t>current.right</a:t>
            </a:r>
            <a:r>
              <a:rPr lang="en-IN" dirty="0"/>
              <a:t> semi colon </a:t>
            </a:r>
          </a:p>
          <a:p>
            <a:r>
              <a:rPr lang="en-IN" dirty="0"/>
              <a:t> right brace </a:t>
            </a:r>
          </a:p>
          <a:p>
            <a:r>
              <a:rPr lang="en-IN" dirty="0"/>
              <a:t> else </a:t>
            </a:r>
          </a:p>
          <a:p>
            <a:r>
              <a:rPr lang="en-IN" dirty="0"/>
              <a:t> return false semi colon forward slash forward slash Duplicate node not inserted</a:t>
            </a:r>
          </a:p>
          <a:p>
            <a:r>
              <a:rPr lang="en-IN" dirty="0"/>
              <a:t>  forward slash forward slash Create the new node and attach it to the parent node</a:t>
            </a:r>
          </a:p>
          <a:p>
            <a:r>
              <a:rPr lang="en-IN" dirty="0"/>
              <a:t> if left parenthesis element less than symbol </a:t>
            </a:r>
            <a:r>
              <a:rPr lang="en-IN" dirty="0" err="1"/>
              <a:t>parent.element</a:t>
            </a:r>
            <a:r>
              <a:rPr lang="en-IN" dirty="0"/>
              <a:t> right parenthesis </a:t>
            </a:r>
          </a:p>
          <a:p>
            <a:r>
              <a:rPr lang="en-IN" dirty="0"/>
              <a:t> </a:t>
            </a:r>
            <a:r>
              <a:rPr lang="en-IN" dirty="0" err="1"/>
              <a:t>parent.left</a:t>
            </a:r>
            <a:r>
              <a:rPr lang="en-IN" dirty="0"/>
              <a:t> = new </a:t>
            </a:r>
            <a:r>
              <a:rPr lang="en-IN" dirty="0" err="1"/>
              <a:t>TreeNode</a:t>
            </a:r>
            <a:r>
              <a:rPr lang="en-IN" dirty="0"/>
              <a:t> left parenthesis </a:t>
            </a:r>
            <a:r>
              <a:rPr lang="en-IN" dirty="0" err="1"/>
              <a:t>elemenet</a:t>
            </a:r>
            <a:r>
              <a:rPr lang="en-IN" dirty="0"/>
              <a:t> right parenthesis semi colon </a:t>
            </a:r>
          </a:p>
          <a:p>
            <a:r>
              <a:rPr lang="en-IN" dirty="0"/>
              <a:t> else</a:t>
            </a:r>
          </a:p>
          <a:p>
            <a:r>
              <a:rPr lang="en-IN" dirty="0"/>
              <a:t> </a:t>
            </a:r>
            <a:r>
              <a:rPr lang="en-IN" dirty="0" err="1"/>
              <a:t>parent.right</a:t>
            </a:r>
            <a:r>
              <a:rPr lang="en-IN" dirty="0"/>
              <a:t> = new </a:t>
            </a:r>
            <a:r>
              <a:rPr lang="en-IN" dirty="0" err="1"/>
              <a:t>TreeNode</a:t>
            </a:r>
            <a:r>
              <a:rPr lang="en-IN" dirty="0"/>
              <a:t> left parenthesis </a:t>
            </a:r>
            <a:r>
              <a:rPr lang="en-IN" dirty="0" err="1"/>
              <a:t>elemenet</a:t>
            </a:r>
            <a:r>
              <a:rPr lang="en-IN" dirty="0"/>
              <a:t> right parenthesis semi colon </a:t>
            </a:r>
          </a:p>
          <a:p>
            <a:r>
              <a:rPr lang="en-IN" dirty="0"/>
              <a:t>  return true semi colon forward slash forward slash Element inserted </a:t>
            </a:r>
          </a:p>
          <a:p>
            <a:r>
              <a:rPr lang="en-IN" dirty="0"/>
              <a:t> right brace</a:t>
            </a:r>
          </a:p>
          <a:p>
            <a:r>
              <a:rPr lang="en-IN" dirty="0"/>
              <a:t>The seventh line is highlighted.</a:t>
            </a:r>
          </a:p>
          <a:p>
            <a:r>
              <a:rPr lang="en-IN" dirty="0"/>
              <a:t>Insert 101 into the following tree.</a:t>
            </a:r>
          </a:p>
          <a:p>
            <a:r>
              <a:rPr lang="en-IN" dirty="0"/>
              <a:t>A tree diagram shows 60 at the top </a:t>
            </a:r>
            <a:r>
              <a:rPr lang="en-IN" dirty="0" err="1"/>
              <a:t>labeled</a:t>
            </a:r>
            <a:r>
              <a:rPr lang="en-IN" dirty="0"/>
              <a:t>, root. 60 has branches as 55 and 100. 55 has branches as 45 and 57. 100 has branches as 67 and 107. Each element has two boxes. The left box of 60 is </a:t>
            </a:r>
            <a:r>
              <a:rPr lang="en-IN" dirty="0" err="1"/>
              <a:t>labeled</a:t>
            </a:r>
            <a:r>
              <a:rPr lang="en-IN" dirty="0"/>
              <a:t>, current.</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41</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76986532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 root = new </a:t>
            </a:r>
            <a:r>
              <a:rPr lang="en-IN" dirty="0" err="1"/>
              <a:t>TreeNode</a:t>
            </a:r>
            <a:r>
              <a:rPr lang="en-IN" dirty="0"/>
              <a:t> left parenthesis element right parenthesis semi colon </a:t>
            </a:r>
          </a:p>
          <a:p>
            <a:r>
              <a:rPr lang="en-IN" dirty="0"/>
              <a:t>else left brace </a:t>
            </a:r>
          </a:p>
          <a:p>
            <a:r>
              <a:rPr lang="en-IN" dirty="0"/>
              <a:t> forward slash forward slash Locate the parent node</a:t>
            </a:r>
          </a:p>
          <a:p>
            <a:r>
              <a:rPr lang="en-IN" dirty="0"/>
              <a:t> current = root semi colon </a:t>
            </a:r>
          </a:p>
          <a:p>
            <a:r>
              <a:rPr lang="en-IN" dirty="0"/>
              <a:t> while left parenthesis current exclamation mark = null right parenthesis </a:t>
            </a:r>
          </a:p>
          <a:p>
            <a:r>
              <a:rPr lang="en-IN" dirty="0"/>
              <a:t> if left parenthesis element value less than symbol the value in </a:t>
            </a:r>
            <a:r>
              <a:rPr lang="en-IN" dirty="0" err="1"/>
              <a:t>current.element</a:t>
            </a:r>
            <a:r>
              <a:rPr lang="en-IN" dirty="0"/>
              <a:t> right parenthesis left brace, </a:t>
            </a:r>
          </a:p>
          <a:p>
            <a:r>
              <a:rPr lang="en-IN" dirty="0"/>
              <a:t> parent = current semi colon </a:t>
            </a:r>
          </a:p>
          <a:p>
            <a:r>
              <a:rPr lang="en-IN" dirty="0"/>
              <a:t> current = </a:t>
            </a:r>
            <a:r>
              <a:rPr lang="en-IN" dirty="0" err="1"/>
              <a:t>current.left</a:t>
            </a:r>
            <a:r>
              <a:rPr lang="en-IN" dirty="0"/>
              <a:t> semi colon </a:t>
            </a:r>
          </a:p>
          <a:p>
            <a:r>
              <a:rPr lang="en-IN" dirty="0"/>
              <a:t> right brace </a:t>
            </a:r>
          </a:p>
          <a:p>
            <a:r>
              <a:rPr lang="en-IN" dirty="0"/>
              <a:t> else if left parenthesis element value greater than symbol the value in </a:t>
            </a:r>
            <a:r>
              <a:rPr lang="en-IN" dirty="0" err="1"/>
              <a:t>current.element</a:t>
            </a:r>
            <a:r>
              <a:rPr lang="en-IN" dirty="0"/>
              <a:t> right parenthesis left brace, 101 is less than 60? </a:t>
            </a:r>
          </a:p>
          <a:p>
            <a:r>
              <a:rPr lang="en-IN" dirty="0"/>
              <a:t> parent = current semi colon </a:t>
            </a:r>
          </a:p>
          <a:p>
            <a:r>
              <a:rPr lang="en-IN" dirty="0"/>
              <a:t> current = </a:t>
            </a:r>
            <a:r>
              <a:rPr lang="en-IN" dirty="0" err="1"/>
              <a:t>current.right</a:t>
            </a:r>
            <a:r>
              <a:rPr lang="en-IN" dirty="0"/>
              <a:t> semi colon </a:t>
            </a:r>
          </a:p>
          <a:p>
            <a:r>
              <a:rPr lang="en-IN" dirty="0"/>
              <a:t> right brace </a:t>
            </a:r>
          </a:p>
          <a:p>
            <a:r>
              <a:rPr lang="en-IN" dirty="0"/>
              <a:t> else </a:t>
            </a:r>
          </a:p>
          <a:p>
            <a:r>
              <a:rPr lang="en-IN" dirty="0"/>
              <a:t> return false semi colon forward slash forward slash Duplicate node not inserted</a:t>
            </a:r>
          </a:p>
          <a:p>
            <a:r>
              <a:rPr lang="en-IN" dirty="0"/>
              <a:t>  forward slash forward slash Create the new node and attach it to the parent node</a:t>
            </a:r>
          </a:p>
          <a:p>
            <a:r>
              <a:rPr lang="en-IN" dirty="0"/>
              <a:t> if left parenthesis element less than symbol </a:t>
            </a:r>
            <a:r>
              <a:rPr lang="en-IN" dirty="0" err="1"/>
              <a:t>parent.element</a:t>
            </a:r>
            <a:r>
              <a:rPr lang="en-IN" dirty="0"/>
              <a:t> right parenthesis </a:t>
            </a:r>
          </a:p>
          <a:p>
            <a:r>
              <a:rPr lang="en-IN" dirty="0"/>
              <a:t> </a:t>
            </a:r>
            <a:r>
              <a:rPr lang="en-IN" dirty="0" err="1"/>
              <a:t>parent.left</a:t>
            </a:r>
            <a:r>
              <a:rPr lang="en-IN" dirty="0"/>
              <a:t> = new </a:t>
            </a:r>
            <a:r>
              <a:rPr lang="en-IN" dirty="0" err="1"/>
              <a:t>TreeNode</a:t>
            </a:r>
            <a:r>
              <a:rPr lang="en-IN" dirty="0"/>
              <a:t> left parenthesis </a:t>
            </a:r>
            <a:r>
              <a:rPr lang="en-IN" dirty="0" err="1"/>
              <a:t>elemenet</a:t>
            </a:r>
            <a:r>
              <a:rPr lang="en-IN" dirty="0"/>
              <a:t> right parenthesis semi colon </a:t>
            </a:r>
          </a:p>
          <a:p>
            <a:r>
              <a:rPr lang="en-IN" dirty="0"/>
              <a:t> else</a:t>
            </a:r>
          </a:p>
          <a:p>
            <a:r>
              <a:rPr lang="en-IN" dirty="0"/>
              <a:t> </a:t>
            </a:r>
            <a:r>
              <a:rPr lang="en-IN" dirty="0" err="1"/>
              <a:t>parent.right</a:t>
            </a:r>
            <a:r>
              <a:rPr lang="en-IN" dirty="0"/>
              <a:t> = new </a:t>
            </a:r>
            <a:r>
              <a:rPr lang="en-IN" dirty="0" err="1"/>
              <a:t>TreeNode</a:t>
            </a:r>
            <a:r>
              <a:rPr lang="en-IN" dirty="0"/>
              <a:t> left parenthesis </a:t>
            </a:r>
            <a:r>
              <a:rPr lang="en-IN" dirty="0" err="1"/>
              <a:t>elemenet</a:t>
            </a:r>
            <a:r>
              <a:rPr lang="en-IN" dirty="0"/>
              <a:t> right parenthesis semi colon </a:t>
            </a:r>
          </a:p>
          <a:p>
            <a:r>
              <a:rPr lang="en-IN" dirty="0"/>
              <a:t>  return true semi colon forward slash forward slash Element inserted </a:t>
            </a:r>
          </a:p>
          <a:p>
            <a:r>
              <a:rPr lang="en-IN" dirty="0"/>
              <a:t> right brace</a:t>
            </a:r>
          </a:p>
          <a:p>
            <a:r>
              <a:rPr lang="en-IN" dirty="0"/>
              <a:t>The eleventh line is highlighted.</a:t>
            </a:r>
          </a:p>
          <a:p>
            <a:r>
              <a:rPr lang="en-IN" dirty="0"/>
              <a:t>Insert 101 into the following tree.</a:t>
            </a:r>
          </a:p>
          <a:p>
            <a:r>
              <a:rPr lang="en-IN" dirty="0"/>
              <a:t>A tree diagram shows 60 at the top </a:t>
            </a:r>
            <a:r>
              <a:rPr lang="en-IN" dirty="0" err="1"/>
              <a:t>labeled</a:t>
            </a:r>
            <a:r>
              <a:rPr lang="en-IN" dirty="0"/>
              <a:t>, root. 60 has branches as 55 and 100. 55 has branches as 45 and 57. 100 has branches as 67 and 107. Each element has two boxes. The left box of 60 is </a:t>
            </a:r>
            <a:r>
              <a:rPr lang="en-IN" dirty="0" err="1"/>
              <a:t>labeled</a:t>
            </a:r>
            <a:r>
              <a:rPr lang="en-IN" dirty="0"/>
              <a:t>, current.</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42</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33397809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 root = new </a:t>
            </a:r>
            <a:r>
              <a:rPr lang="en-IN" dirty="0" err="1"/>
              <a:t>TreeNode</a:t>
            </a:r>
            <a:r>
              <a:rPr lang="en-IN" dirty="0"/>
              <a:t> left parenthesis element right parenthesis semi colon </a:t>
            </a:r>
          </a:p>
          <a:p>
            <a:r>
              <a:rPr lang="en-IN" dirty="0"/>
              <a:t>else left brace </a:t>
            </a:r>
          </a:p>
          <a:p>
            <a:r>
              <a:rPr lang="en-IN" dirty="0"/>
              <a:t> forward slash forward slash Locate the parent node</a:t>
            </a:r>
          </a:p>
          <a:p>
            <a:r>
              <a:rPr lang="en-IN" dirty="0"/>
              <a:t> current = root semi colon </a:t>
            </a:r>
          </a:p>
          <a:p>
            <a:r>
              <a:rPr lang="en-IN" dirty="0"/>
              <a:t> while left parenthesis current exclamation mark = null right parenthesis </a:t>
            </a:r>
          </a:p>
          <a:p>
            <a:r>
              <a:rPr lang="en-IN" dirty="0"/>
              <a:t> if left parenthesis element value less than symbol the value in </a:t>
            </a:r>
            <a:r>
              <a:rPr lang="en-IN" dirty="0" err="1"/>
              <a:t>current.element</a:t>
            </a:r>
            <a:r>
              <a:rPr lang="en-IN" dirty="0"/>
              <a:t> right parenthesis left brace, </a:t>
            </a:r>
          </a:p>
          <a:p>
            <a:r>
              <a:rPr lang="en-IN" dirty="0"/>
              <a:t> parent = current semi colon </a:t>
            </a:r>
          </a:p>
          <a:p>
            <a:r>
              <a:rPr lang="en-IN" dirty="0"/>
              <a:t> current = </a:t>
            </a:r>
            <a:r>
              <a:rPr lang="en-IN" dirty="0" err="1"/>
              <a:t>current.left</a:t>
            </a:r>
            <a:r>
              <a:rPr lang="en-IN" dirty="0"/>
              <a:t> semi colon </a:t>
            </a:r>
          </a:p>
          <a:p>
            <a:r>
              <a:rPr lang="en-IN" dirty="0"/>
              <a:t> right brace </a:t>
            </a:r>
          </a:p>
          <a:p>
            <a:r>
              <a:rPr lang="en-IN" dirty="0"/>
              <a:t> else if left parenthesis element value greater than symbol the value in </a:t>
            </a:r>
            <a:r>
              <a:rPr lang="en-IN" dirty="0" err="1"/>
              <a:t>current.element</a:t>
            </a:r>
            <a:r>
              <a:rPr lang="en-IN" dirty="0"/>
              <a:t> right parenthesis left brace, 101 is greater than 60 true</a:t>
            </a:r>
          </a:p>
          <a:p>
            <a:r>
              <a:rPr lang="en-IN" dirty="0"/>
              <a:t> parent = current semi colon </a:t>
            </a:r>
          </a:p>
          <a:p>
            <a:r>
              <a:rPr lang="en-IN" dirty="0"/>
              <a:t> current = </a:t>
            </a:r>
            <a:r>
              <a:rPr lang="en-IN" dirty="0" err="1"/>
              <a:t>current.right</a:t>
            </a:r>
            <a:r>
              <a:rPr lang="en-IN" dirty="0"/>
              <a:t> semi colon </a:t>
            </a:r>
          </a:p>
          <a:p>
            <a:r>
              <a:rPr lang="en-IN" dirty="0"/>
              <a:t> right brace </a:t>
            </a:r>
          </a:p>
          <a:p>
            <a:r>
              <a:rPr lang="en-IN" dirty="0"/>
              <a:t> else </a:t>
            </a:r>
          </a:p>
          <a:p>
            <a:r>
              <a:rPr lang="en-IN" dirty="0"/>
              <a:t> return false semi colon forward slash forward slash Duplicate node not inserted</a:t>
            </a:r>
          </a:p>
          <a:p>
            <a:r>
              <a:rPr lang="en-IN" dirty="0"/>
              <a:t>  forward slash forward slash Create the new node and attach it to the parent node</a:t>
            </a:r>
          </a:p>
          <a:p>
            <a:r>
              <a:rPr lang="en-IN" dirty="0"/>
              <a:t> if left parenthesis element less than symbol </a:t>
            </a:r>
            <a:r>
              <a:rPr lang="en-IN" dirty="0" err="1"/>
              <a:t>parent.element</a:t>
            </a:r>
            <a:r>
              <a:rPr lang="en-IN" dirty="0"/>
              <a:t> right parenthesis </a:t>
            </a:r>
          </a:p>
          <a:p>
            <a:r>
              <a:rPr lang="en-IN" dirty="0"/>
              <a:t> </a:t>
            </a:r>
            <a:r>
              <a:rPr lang="en-IN" dirty="0" err="1"/>
              <a:t>parent.left</a:t>
            </a:r>
            <a:r>
              <a:rPr lang="en-IN" dirty="0"/>
              <a:t> = new </a:t>
            </a:r>
            <a:r>
              <a:rPr lang="en-IN" dirty="0" err="1"/>
              <a:t>TreeNode</a:t>
            </a:r>
            <a:r>
              <a:rPr lang="en-IN" dirty="0"/>
              <a:t> left parenthesis </a:t>
            </a:r>
            <a:r>
              <a:rPr lang="en-IN" dirty="0" err="1"/>
              <a:t>elemenet</a:t>
            </a:r>
            <a:r>
              <a:rPr lang="en-IN" dirty="0"/>
              <a:t> right parenthesis semi colon </a:t>
            </a:r>
          </a:p>
          <a:p>
            <a:r>
              <a:rPr lang="en-IN" dirty="0"/>
              <a:t> else</a:t>
            </a:r>
          </a:p>
          <a:p>
            <a:r>
              <a:rPr lang="en-IN" dirty="0"/>
              <a:t> </a:t>
            </a:r>
            <a:r>
              <a:rPr lang="en-IN" dirty="0" err="1"/>
              <a:t>parent.right</a:t>
            </a:r>
            <a:r>
              <a:rPr lang="en-IN" dirty="0"/>
              <a:t> = new </a:t>
            </a:r>
            <a:r>
              <a:rPr lang="en-IN" dirty="0" err="1"/>
              <a:t>TreeNode</a:t>
            </a:r>
            <a:r>
              <a:rPr lang="en-IN" dirty="0"/>
              <a:t> left parenthesis </a:t>
            </a:r>
            <a:r>
              <a:rPr lang="en-IN" dirty="0" err="1"/>
              <a:t>elemenet</a:t>
            </a:r>
            <a:r>
              <a:rPr lang="en-IN" dirty="0"/>
              <a:t> right parenthesis semi colon </a:t>
            </a:r>
          </a:p>
          <a:p>
            <a:r>
              <a:rPr lang="en-IN" dirty="0"/>
              <a:t>  return true semi colon forward slash forward slash Element inserted </a:t>
            </a:r>
          </a:p>
          <a:p>
            <a:r>
              <a:rPr lang="en-IN" dirty="0"/>
              <a:t> right brace</a:t>
            </a:r>
          </a:p>
          <a:p>
            <a:r>
              <a:rPr lang="en-IN" dirty="0"/>
              <a:t>The Thirteenth line is highlighted.</a:t>
            </a:r>
          </a:p>
          <a:p>
            <a:r>
              <a:rPr lang="en-IN" dirty="0"/>
              <a:t>Insert 101 into the following tree.</a:t>
            </a:r>
          </a:p>
          <a:p>
            <a:r>
              <a:rPr lang="en-IN" dirty="0"/>
              <a:t>A tree diagram shows 60 at the top </a:t>
            </a:r>
            <a:r>
              <a:rPr lang="en-IN" dirty="0" err="1"/>
              <a:t>labeled</a:t>
            </a:r>
            <a:r>
              <a:rPr lang="en-IN" dirty="0"/>
              <a:t>, root. 60 has branches as 55 and 100. 55 has branches as 45 and 57. 100 has branches as 67 and 107. Each element has two boxes. The left box of 60 is </a:t>
            </a:r>
            <a:r>
              <a:rPr lang="en-IN" dirty="0" err="1"/>
              <a:t>labeled</a:t>
            </a:r>
            <a:r>
              <a:rPr lang="en-IN" dirty="0"/>
              <a:t>, current. The element is </a:t>
            </a:r>
            <a:r>
              <a:rPr lang="en-IN" dirty="0" err="1"/>
              <a:t>labeled</a:t>
            </a:r>
            <a:r>
              <a:rPr lang="en-IN" dirty="0"/>
              <a:t>, parent as well.</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43</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43403171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 root = new </a:t>
            </a:r>
            <a:r>
              <a:rPr lang="en-IN" dirty="0" err="1"/>
              <a:t>TreeNode</a:t>
            </a:r>
            <a:r>
              <a:rPr lang="en-IN" dirty="0"/>
              <a:t> left parenthesis element right parenthesis semi colon </a:t>
            </a:r>
          </a:p>
          <a:p>
            <a:r>
              <a:rPr lang="en-IN" dirty="0"/>
              <a:t>else left brace </a:t>
            </a:r>
          </a:p>
          <a:p>
            <a:r>
              <a:rPr lang="en-IN" dirty="0"/>
              <a:t> forward slash forward slash Locate the parent node</a:t>
            </a:r>
          </a:p>
          <a:p>
            <a:r>
              <a:rPr lang="en-IN" dirty="0"/>
              <a:t> current = root semi colon </a:t>
            </a:r>
          </a:p>
          <a:p>
            <a:r>
              <a:rPr lang="en-IN" dirty="0"/>
              <a:t> while left parenthesis current exclamation mark = null right parenthesis </a:t>
            </a:r>
          </a:p>
          <a:p>
            <a:r>
              <a:rPr lang="en-IN" dirty="0"/>
              <a:t> if left parenthesis element value less than symbol the value in </a:t>
            </a:r>
            <a:r>
              <a:rPr lang="en-IN" dirty="0" err="1"/>
              <a:t>current.element</a:t>
            </a:r>
            <a:r>
              <a:rPr lang="en-IN" dirty="0"/>
              <a:t> right parenthesis left brace, </a:t>
            </a:r>
          </a:p>
          <a:p>
            <a:r>
              <a:rPr lang="en-IN" dirty="0"/>
              <a:t> parent = current semi colon </a:t>
            </a:r>
          </a:p>
          <a:p>
            <a:r>
              <a:rPr lang="en-IN" dirty="0"/>
              <a:t> current = </a:t>
            </a:r>
            <a:r>
              <a:rPr lang="en-IN" dirty="0" err="1"/>
              <a:t>current.left</a:t>
            </a:r>
            <a:r>
              <a:rPr lang="en-IN" dirty="0"/>
              <a:t> semi colon </a:t>
            </a:r>
          </a:p>
          <a:p>
            <a:r>
              <a:rPr lang="en-IN" dirty="0"/>
              <a:t> right brace </a:t>
            </a:r>
          </a:p>
          <a:p>
            <a:r>
              <a:rPr lang="en-IN" dirty="0"/>
              <a:t> else if left parenthesis element value greater than symbol the value in </a:t>
            </a:r>
            <a:r>
              <a:rPr lang="en-IN" dirty="0" err="1"/>
              <a:t>current.element</a:t>
            </a:r>
            <a:r>
              <a:rPr lang="en-IN" dirty="0"/>
              <a:t> right parenthesis left brace, 101 is greater than 60 true </a:t>
            </a:r>
          </a:p>
          <a:p>
            <a:r>
              <a:rPr lang="en-IN" dirty="0"/>
              <a:t> parent = current semi colon </a:t>
            </a:r>
          </a:p>
          <a:p>
            <a:r>
              <a:rPr lang="en-IN" dirty="0"/>
              <a:t> current = </a:t>
            </a:r>
            <a:r>
              <a:rPr lang="en-IN" dirty="0" err="1"/>
              <a:t>current.right</a:t>
            </a:r>
            <a:r>
              <a:rPr lang="en-IN" dirty="0"/>
              <a:t> semi colon </a:t>
            </a:r>
          </a:p>
          <a:p>
            <a:r>
              <a:rPr lang="en-IN" dirty="0"/>
              <a:t> right brace </a:t>
            </a:r>
          </a:p>
          <a:p>
            <a:r>
              <a:rPr lang="en-IN" dirty="0"/>
              <a:t> else </a:t>
            </a:r>
          </a:p>
          <a:p>
            <a:r>
              <a:rPr lang="en-IN" dirty="0"/>
              <a:t> return false semi colon forward slash forward slash Duplicate node not inserted</a:t>
            </a:r>
          </a:p>
          <a:p>
            <a:r>
              <a:rPr lang="en-IN" dirty="0"/>
              <a:t>  forward slash forward slash Create the new node and attach it to the parent node</a:t>
            </a:r>
          </a:p>
          <a:p>
            <a:r>
              <a:rPr lang="en-IN" dirty="0"/>
              <a:t> if left parenthesis element less than symbol </a:t>
            </a:r>
            <a:r>
              <a:rPr lang="en-IN" dirty="0" err="1"/>
              <a:t>parent.element</a:t>
            </a:r>
            <a:r>
              <a:rPr lang="en-IN" dirty="0"/>
              <a:t> right parenthesis </a:t>
            </a:r>
          </a:p>
          <a:p>
            <a:r>
              <a:rPr lang="en-IN" dirty="0"/>
              <a:t> </a:t>
            </a:r>
            <a:r>
              <a:rPr lang="en-IN" dirty="0" err="1"/>
              <a:t>parent.left</a:t>
            </a:r>
            <a:r>
              <a:rPr lang="en-IN" dirty="0"/>
              <a:t> = new </a:t>
            </a:r>
            <a:r>
              <a:rPr lang="en-IN" dirty="0" err="1"/>
              <a:t>TreeNode</a:t>
            </a:r>
            <a:r>
              <a:rPr lang="en-IN" dirty="0"/>
              <a:t> left parenthesis </a:t>
            </a:r>
            <a:r>
              <a:rPr lang="en-IN" dirty="0" err="1"/>
              <a:t>elemenet</a:t>
            </a:r>
            <a:r>
              <a:rPr lang="en-IN" dirty="0"/>
              <a:t> right parenthesis semi colon </a:t>
            </a:r>
          </a:p>
          <a:p>
            <a:r>
              <a:rPr lang="en-IN" dirty="0"/>
              <a:t> else</a:t>
            </a:r>
          </a:p>
          <a:p>
            <a:r>
              <a:rPr lang="en-IN" dirty="0"/>
              <a:t> </a:t>
            </a:r>
            <a:r>
              <a:rPr lang="en-IN" dirty="0" err="1"/>
              <a:t>parent.right</a:t>
            </a:r>
            <a:r>
              <a:rPr lang="en-IN" dirty="0"/>
              <a:t> = new </a:t>
            </a:r>
            <a:r>
              <a:rPr lang="en-IN" dirty="0" err="1"/>
              <a:t>TreeNode</a:t>
            </a:r>
            <a:r>
              <a:rPr lang="en-IN" dirty="0"/>
              <a:t> left parenthesis </a:t>
            </a:r>
            <a:r>
              <a:rPr lang="en-IN" dirty="0" err="1"/>
              <a:t>elemenet</a:t>
            </a:r>
            <a:r>
              <a:rPr lang="en-IN" dirty="0"/>
              <a:t> right parenthesis semi colon </a:t>
            </a:r>
          </a:p>
          <a:p>
            <a:r>
              <a:rPr lang="en-IN" dirty="0"/>
              <a:t>  return true semi colon forward slash forward slash Element inserted </a:t>
            </a:r>
          </a:p>
          <a:p>
            <a:r>
              <a:rPr lang="en-IN" dirty="0"/>
              <a:t> right brace</a:t>
            </a:r>
          </a:p>
          <a:p>
            <a:r>
              <a:rPr lang="en-IN" dirty="0"/>
              <a:t>The thirteenth line is highlighted.</a:t>
            </a:r>
          </a:p>
          <a:p>
            <a:r>
              <a:rPr lang="en-IN" dirty="0"/>
              <a:t>Insert 101 into the following tree.</a:t>
            </a:r>
          </a:p>
          <a:p>
            <a:r>
              <a:rPr lang="en-IN" dirty="0"/>
              <a:t>A tree diagram shows 60 at the top </a:t>
            </a:r>
            <a:r>
              <a:rPr lang="en-IN" dirty="0" err="1"/>
              <a:t>labeled</a:t>
            </a:r>
            <a:r>
              <a:rPr lang="en-IN" dirty="0"/>
              <a:t>, root. 60 has branches as 55 and 100. 55 has branches as 45 and 57. 100 has branches as 67 and 107. Each element has two boxes. The element is </a:t>
            </a:r>
            <a:r>
              <a:rPr lang="en-IN" dirty="0" err="1"/>
              <a:t>labeled</a:t>
            </a:r>
            <a:r>
              <a:rPr lang="en-IN" dirty="0"/>
              <a:t>, parent as well. The element 100 is </a:t>
            </a:r>
            <a:r>
              <a:rPr lang="en-IN" dirty="0" err="1"/>
              <a:t>labeled</a:t>
            </a:r>
            <a:r>
              <a:rPr lang="en-IN" dirty="0"/>
              <a:t>, current.</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44</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31646024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 root = new </a:t>
            </a:r>
            <a:r>
              <a:rPr lang="en-IN" dirty="0" err="1"/>
              <a:t>TreeNode</a:t>
            </a:r>
            <a:r>
              <a:rPr lang="en-IN" dirty="0"/>
              <a:t> left parenthesis element right parenthesis semi colon </a:t>
            </a:r>
          </a:p>
          <a:p>
            <a:r>
              <a:rPr lang="en-IN" dirty="0"/>
              <a:t>else left brace </a:t>
            </a:r>
          </a:p>
          <a:p>
            <a:r>
              <a:rPr lang="en-IN" dirty="0"/>
              <a:t> forward slash forward slash Locate the parent node</a:t>
            </a:r>
          </a:p>
          <a:p>
            <a:r>
              <a:rPr lang="en-IN" dirty="0"/>
              <a:t> current = root semi colon </a:t>
            </a:r>
          </a:p>
          <a:p>
            <a:r>
              <a:rPr lang="en-IN" dirty="0"/>
              <a:t> while left parenthesis current exclamation mark = null right parenthesis </a:t>
            </a:r>
          </a:p>
          <a:p>
            <a:r>
              <a:rPr lang="en-IN" dirty="0"/>
              <a:t> if left parenthesis element value less than symbol the value in </a:t>
            </a:r>
            <a:r>
              <a:rPr lang="en-IN" dirty="0" err="1"/>
              <a:t>current.element</a:t>
            </a:r>
            <a:r>
              <a:rPr lang="en-IN" dirty="0"/>
              <a:t> right parenthesis left brace, </a:t>
            </a:r>
          </a:p>
          <a:p>
            <a:r>
              <a:rPr lang="en-IN" dirty="0"/>
              <a:t> parent = current semi colon </a:t>
            </a:r>
          </a:p>
          <a:p>
            <a:r>
              <a:rPr lang="en-IN" dirty="0"/>
              <a:t> current = </a:t>
            </a:r>
            <a:r>
              <a:rPr lang="en-IN" dirty="0" err="1"/>
              <a:t>current.left</a:t>
            </a:r>
            <a:r>
              <a:rPr lang="en-IN" dirty="0"/>
              <a:t> semi colon </a:t>
            </a:r>
          </a:p>
          <a:p>
            <a:r>
              <a:rPr lang="en-IN" dirty="0"/>
              <a:t> right brace </a:t>
            </a:r>
          </a:p>
          <a:p>
            <a:r>
              <a:rPr lang="en-IN" dirty="0"/>
              <a:t> else if left parenthesis element value greater than symbol the value in </a:t>
            </a:r>
            <a:r>
              <a:rPr lang="en-IN" dirty="0" err="1"/>
              <a:t>current.element</a:t>
            </a:r>
            <a:r>
              <a:rPr lang="en-IN" dirty="0"/>
              <a:t> right parenthesis left brace, 101 is greater than 60 true</a:t>
            </a:r>
          </a:p>
          <a:p>
            <a:r>
              <a:rPr lang="en-IN" dirty="0"/>
              <a:t> parent = current semi colon </a:t>
            </a:r>
          </a:p>
          <a:p>
            <a:r>
              <a:rPr lang="en-IN" dirty="0"/>
              <a:t> current = </a:t>
            </a:r>
            <a:r>
              <a:rPr lang="en-IN" dirty="0" err="1"/>
              <a:t>current.right</a:t>
            </a:r>
            <a:r>
              <a:rPr lang="en-IN" dirty="0"/>
              <a:t> semi colon </a:t>
            </a:r>
          </a:p>
          <a:p>
            <a:r>
              <a:rPr lang="en-IN" dirty="0"/>
              <a:t> right brace </a:t>
            </a:r>
          </a:p>
          <a:p>
            <a:r>
              <a:rPr lang="en-IN" dirty="0"/>
              <a:t> else </a:t>
            </a:r>
          </a:p>
          <a:p>
            <a:r>
              <a:rPr lang="en-IN" dirty="0"/>
              <a:t> return false semi colon forward slash forward slash Duplicate node not inserted</a:t>
            </a:r>
          </a:p>
          <a:p>
            <a:r>
              <a:rPr lang="en-IN" dirty="0"/>
              <a:t>  forward slash forward slash Create the new node and attach it to the parent node</a:t>
            </a:r>
          </a:p>
          <a:p>
            <a:r>
              <a:rPr lang="en-IN" dirty="0"/>
              <a:t> if left parenthesis element less than symbol </a:t>
            </a:r>
            <a:r>
              <a:rPr lang="en-IN" dirty="0" err="1"/>
              <a:t>parent.element</a:t>
            </a:r>
            <a:r>
              <a:rPr lang="en-IN" dirty="0"/>
              <a:t> right parenthesis </a:t>
            </a:r>
          </a:p>
          <a:p>
            <a:r>
              <a:rPr lang="en-IN" dirty="0"/>
              <a:t> </a:t>
            </a:r>
            <a:r>
              <a:rPr lang="en-IN" dirty="0" err="1"/>
              <a:t>parent.left</a:t>
            </a:r>
            <a:r>
              <a:rPr lang="en-IN" dirty="0"/>
              <a:t> = new </a:t>
            </a:r>
            <a:r>
              <a:rPr lang="en-IN" dirty="0" err="1"/>
              <a:t>TreeNode</a:t>
            </a:r>
            <a:r>
              <a:rPr lang="en-IN" dirty="0"/>
              <a:t> left parenthesis </a:t>
            </a:r>
            <a:r>
              <a:rPr lang="en-IN" dirty="0" err="1"/>
              <a:t>elemenet</a:t>
            </a:r>
            <a:r>
              <a:rPr lang="en-IN" dirty="0"/>
              <a:t> right parenthesis semi colon </a:t>
            </a:r>
          </a:p>
          <a:p>
            <a:r>
              <a:rPr lang="en-IN" dirty="0"/>
              <a:t> else</a:t>
            </a:r>
          </a:p>
          <a:p>
            <a:r>
              <a:rPr lang="en-IN" dirty="0"/>
              <a:t> </a:t>
            </a:r>
            <a:r>
              <a:rPr lang="en-IN" dirty="0" err="1"/>
              <a:t>parent.right</a:t>
            </a:r>
            <a:r>
              <a:rPr lang="en-IN" dirty="0"/>
              <a:t> = new </a:t>
            </a:r>
            <a:r>
              <a:rPr lang="en-IN" dirty="0" err="1"/>
              <a:t>TreeNode</a:t>
            </a:r>
            <a:r>
              <a:rPr lang="en-IN" dirty="0"/>
              <a:t> left parenthesis </a:t>
            </a:r>
            <a:r>
              <a:rPr lang="en-IN" dirty="0" err="1"/>
              <a:t>elemenet</a:t>
            </a:r>
            <a:r>
              <a:rPr lang="en-IN" dirty="0"/>
              <a:t> right parenthesis semi colon </a:t>
            </a:r>
          </a:p>
          <a:p>
            <a:r>
              <a:rPr lang="en-IN" dirty="0"/>
              <a:t>  return true semi colon forward slash forward slash Element inserted </a:t>
            </a:r>
          </a:p>
          <a:p>
            <a:r>
              <a:rPr lang="en-IN" dirty="0"/>
              <a:t> right brace</a:t>
            </a:r>
          </a:p>
          <a:p>
            <a:r>
              <a:rPr lang="en-IN" dirty="0"/>
              <a:t>The sixth line is highlighted.</a:t>
            </a:r>
          </a:p>
          <a:p>
            <a:r>
              <a:rPr lang="en-IN" dirty="0"/>
              <a:t>Insert 101 into the following tree.</a:t>
            </a:r>
          </a:p>
          <a:p>
            <a:r>
              <a:rPr lang="en-IN" dirty="0"/>
              <a:t>A tree diagram shows 60 at the top </a:t>
            </a:r>
            <a:r>
              <a:rPr lang="en-IN" dirty="0" err="1"/>
              <a:t>labeled</a:t>
            </a:r>
            <a:r>
              <a:rPr lang="en-IN" dirty="0"/>
              <a:t>, root. 60 has branches as 55 and 100. 55 has branches as 45 and 57. 100 has branches as 67 and 107. Each element has two boxes. The element is </a:t>
            </a:r>
            <a:r>
              <a:rPr lang="en-IN" dirty="0" err="1"/>
              <a:t>labeled</a:t>
            </a:r>
            <a:r>
              <a:rPr lang="en-IN" dirty="0"/>
              <a:t>, parent as well. The element 100 is </a:t>
            </a:r>
            <a:r>
              <a:rPr lang="en-IN" dirty="0" err="1"/>
              <a:t>labeled</a:t>
            </a:r>
            <a:r>
              <a:rPr lang="en-IN" dirty="0"/>
              <a:t>, current.</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45</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63656700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 root = new </a:t>
            </a:r>
            <a:r>
              <a:rPr lang="en-IN" dirty="0" err="1"/>
              <a:t>TreeNode</a:t>
            </a:r>
            <a:r>
              <a:rPr lang="en-IN" dirty="0"/>
              <a:t> left parenthesis element right parenthesis semi colon </a:t>
            </a:r>
          </a:p>
          <a:p>
            <a:r>
              <a:rPr lang="en-IN" dirty="0"/>
              <a:t>else left brace </a:t>
            </a:r>
          </a:p>
          <a:p>
            <a:r>
              <a:rPr lang="en-IN" dirty="0"/>
              <a:t> forward slash forward slash Locate the parent node</a:t>
            </a:r>
          </a:p>
          <a:p>
            <a:r>
              <a:rPr lang="en-IN" dirty="0"/>
              <a:t> current = root semi colon </a:t>
            </a:r>
          </a:p>
          <a:p>
            <a:r>
              <a:rPr lang="en-IN" dirty="0"/>
              <a:t> while left parenthesis current exclamation mark = null right parenthesis </a:t>
            </a:r>
          </a:p>
          <a:p>
            <a:r>
              <a:rPr lang="en-IN" dirty="0"/>
              <a:t> if left parenthesis element value less than symbol the value in </a:t>
            </a:r>
            <a:r>
              <a:rPr lang="en-IN" dirty="0" err="1"/>
              <a:t>current.element</a:t>
            </a:r>
            <a:r>
              <a:rPr lang="en-IN" dirty="0"/>
              <a:t> right parenthesis left brace,  101 is greater than 100 false</a:t>
            </a:r>
          </a:p>
          <a:p>
            <a:r>
              <a:rPr lang="en-IN" dirty="0"/>
              <a:t> parent = current semi colon </a:t>
            </a:r>
          </a:p>
          <a:p>
            <a:r>
              <a:rPr lang="en-IN" dirty="0"/>
              <a:t> current = </a:t>
            </a:r>
            <a:r>
              <a:rPr lang="en-IN" dirty="0" err="1"/>
              <a:t>current.left</a:t>
            </a:r>
            <a:r>
              <a:rPr lang="en-IN" dirty="0"/>
              <a:t> semi colon </a:t>
            </a:r>
          </a:p>
          <a:p>
            <a:r>
              <a:rPr lang="en-IN" dirty="0"/>
              <a:t> right brace </a:t>
            </a:r>
          </a:p>
          <a:p>
            <a:r>
              <a:rPr lang="en-IN" dirty="0"/>
              <a:t> else if left parenthesis element value greater than symbol the value in </a:t>
            </a:r>
            <a:r>
              <a:rPr lang="en-IN" dirty="0" err="1"/>
              <a:t>current.element</a:t>
            </a:r>
            <a:r>
              <a:rPr lang="en-IN" dirty="0"/>
              <a:t> right parenthesis left brace,  </a:t>
            </a:r>
          </a:p>
          <a:p>
            <a:r>
              <a:rPr lang="en-IN" dirty="0"/>
              <a:t> parent = current semi colon </a:t>
            </a:r>
          </a:p>
          <a:p>
            <a:r>
              <a:rPr lang="en-IN" dirty="0"/>
              <a:t> current = </a:t>
            </a:r>
            <a:r>
              <a:rPr lang="en-IN" dirty="0" err="1"/>
              <a:t>current.right</a:t>
            </a:r>
            <a:r>
              <a:rPr lang="en-IN" dirty="0"/>
              <a:t> semi colon </a:t>
            </a:r>
          </a:p>
          <a:p>
            <a:r>
              <a:rPr lang="en-IN" dirty="0"/>
              <a:t> right brace </a:t>
            </a:r>
          </a:p>
          <a:p>
            <a:r>
              <a:rPr lang="en-IN" dirty="0"/>
              <a:t> else </a:t>
            </a:r>
          </a:p>
          <a:p>
            <a:r>
              <a:rPr lang="en-IN" dirty="0"/>
              <a:t> return false semi colon forward slash forward slash Duplicate node not inserted</a:t>
            </a:r>
          </a:p>
          <a:p>
            <a:r>
              <a:rPr lang="en-IN" dirty="0"/>
              <a:t>  forward slash forward slash Create the new node and attach it to the parent node</a:t>
            </a:r>
          </a:p>
          <a:p>
            <a:r>
              <a:rPr lang="en-IN" dirty="0"/>
              <a:t> if left parenthesis element less than symbol </a:t>
            </a:r>
            <a:r>
              <a:rPr lang="en-IN" dirty="0" err="1"/>
              <a:t>parent.element</a:t>
            </a:r>
            <a:r>
              <a:rPr lang="en-IN" dirty="0"/>
              <a:t> right parenthesis </a:t>
            </a:r>
          </a:p>
          <a:p>
            <a:r>
              <a:rPr lang="en-IN" dirty="0"/>
              <a:t> </a:t>
            </a:r>
            <a:r>
              <a:rPr lang="en-IN" dirty="0" err="1"/>
              <a:t>parent.left</a:t>
            </a:r>
            <a:r>
              <a:rPr lang="en-IN" dirty="0"/>
              <a:t> = new </a:t>
            </a:r>
            <a:r>
              <a:rPr lang="en-IN" dirty="0" err="1"/>
              <a:t>TreeNode</a:t>
            </a:r>
            <a:r>
              <a:rPr lang="en-IN" dirty="0"/>
              <a:t> left parenthesis </a:t>
            </a:r>
            <a:r>
              <a:rPr lang="en-IN" dirty="0" err="1"/>
              <a:t>elemenet</a:t>
            </a:r>
            <a:r>
              <a:rPr lang="en-IN" dirty="0"/>
              <a:t> right parenthesis semi colon </a:t>
            </a:r>
          </a:p>
          <a:p>
            <a:r>
              <a:rPr lang="en-IN" dirty="0"/>
              <a:t> else</a:t>
            </a:r>
          </a:p>
          <a:p>
            <a:r>
              <a:rPr lang="en-IN" dirty="0"/>
              <a:t> </a:t>
            </a:r>
            <a:r>
              <a:rPr lang="en-IN" dirty="0" err="1"/>
              <a:t>parent.right</a:t>
            </a:r>
            <a:r>
              <a:rPr lang="en-IN" dirty="0"/>
              <a:t> = new </a:t>
            </a:r>
            <a:r>
              <a:rPr lang="en-IN" dirty="0" err="1"/>
              <a:t>TreeNode</a:t>
            </a:r>
            <a:r>
              <a:rPr lang="en-IN" dirty="0"/>
              <a:t> left parenthesis </a:t>
            </a:r>
            <a:r>
              <a:rPr lang="en-IN" dirty="0" err="1"/>
              <a:t>elemenet</a:t>
            </a:r>
            <a:r>
              <a:rPr lang="en-IN" dirty="0"/>
              <a:t> right parenthesis semi colon </a:t>
            </a:r>
          </a:p>
          <a:p>
            <a:r>
              <a:rPr lang="en-IN" dirty="0"/>
              <a:t>  return true semi colon forward slash forward slash Element inserted </a:t>
            </a:r>
          </a:p>
          <a:p>
            <a:r>
              <a:rPr lang="en-IN" dirty="0"/>
              <a:t> right brace</a:t>
            </a:r>
          </a:p>
          <a:p>
            <a:r>
              <a:rPr lang="en-IN" dirty="0"/>
              <a:t>The seventh line is highlighted.</a:t>
            </a:r>
          </a:p>
          <a:p>
            <a:r>
              <a:rPr lang="en-IN" dirty="0"/>
              <a:t>Insert 101 into the following tree.</a:t>
            </a:r>
          </a:p>
          <a:p>
            <a:r>
              <a:rPr lang="en-IN" dirty="0"/>
              <a:t>A tree diagram shows 60 at the top </a:t>
            </a:r>
            <a:r>
              <a:rPr lang="en-IN" dirty="0" err="1"/>
              <a:t>labeled</a:t>
            </a:r>
            <a:r>
              <a:rPr lang="en-IN" dirty="0"/>
              <a:t>, root. 60 has branches as 55 and 100. 55 has branches as 45 and 57. 100 has branches as 67 and 107. Each element has two boxes. The element is </a:t>
            </a:r>
            <a:r>
              <a:rPr lang="en-IN" dirty="0" err="1"/>
              <a:t>labeled</a:t>
            </a:r>
            <a:r>
              <a:rPr lang="en-IN" dirty="0"/>
              <a:t>, parent as well. The element 100 is </a:t>
            </a:r>
            <a:r>
              <a:rPr lang="en-IN" dirty="0" err="1"/>
              <a:t>labeled</a:t>
            </a:r>
            <a:r>
              <a:rPr lang="en-IN" dirty="0"/>
              <a:t>, current.</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46</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7182581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4B9BB59C-B238-4686-9D2C-4DAA2AD2489E}" type="slidenum">
              <a:rPr lang="en-US" altLang="en-US" smtClean="0"/>
              <a:pPr>
                <a:defRPr/>
              </a:pPr>
              <a:t>5</a:t>
            </a:fld>
            <a:endParaRPr lang="en-US" altLang="en-US"/>
          </a:p>
        </p:txBody>
      </p:sp>
    </p:spTree>
    <p:extLst>
      <p:ext uri="{BB962C8B-B14F-4D97-AF65-F5344CB8AC3E}">
        <p14:creationId xmlns:p14="http://schemas.microsoft.com/office/powerpoint/2010/main" val="328944903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 root = new </a:t>
            </a:r>
            <a:r>
              <a:rPr lang="en-IN" dirty="0" err="1"/>
              <a:t>TreeNode</a:t>
            </a:r>
            <a:r>
              <a:rPr lang="en-IN" dirty="0"/>
              <a:t> left parenthesis element right parenthesis semi colon </a:t>
            </a:r>
          </a:p>
          <a:p>
            <a:r>
              <a:rPr lang="en-IN" dirty="0"/>
              <a:t>else left brace </a:t>
            </a:r>
          </a:p>
          <a:p>
            <a:r>
              <a:rPr lang="en-IN" dirty="0"/>
              <a:t> forward slash forward slash Locate the parent node</a:t>
            </a:r>
          </a:p>
          <a:p>
            <a:r>
              <a:rPr lang="en-IN" dirty="0"/>
              <a:t> current = root semi colon </a:t>
            </a:r>
          </a:p>
          <a:p>
            <a:r>
              <a:rPr lang="en-IN" dirty="0"/>
              <a:t> while left parenthesis current exclamation mark = null right parenthesis </a:t>
            </a:r>
          </a:p>
          <a:p>
            <a:r>
              <a:rPr lang="en-IN" dirty="0"/>
              <a:t> if left parenthesis element value less than symbol the value in </a:t>
            </a:r>
            <a:r>
              <a:rPr lang="en-IN" dirty="0" err="1"/>
              <a:t>current.element</a:t>
            </a:r>
            <a:r>
              <a:rPr lang="en-IN" dirty="0"/>
              <a:t> right parenthesis left brace, </a:t>
            </a:r>
          </a:p>
          <a:p>
            <a:r>
              <a:rPr lang="en-IN" dirty="0"/>
              <a:t> parent = current semi colon </a:t>
            </a:r>
          </a:p>
          <a:p>
            <a:r>
              <a:rPr lang="en-IN" dirty="0"/>
              <a:t> current = </a:t>
            </a:r>
            <a:r>
              <a:rPr lang="en-IN" dirty="0" err="1"/>
              <a:t>current.left</a:t>
            </a:r>
            <a:r>
              <a:rPr lang="en-IN" dirty="0"/>
              <a:t> semi colon </a:t>
            </a:r>
          </a:p>
          <a:p>
            <a:r>
              <a:rPr lang="en-IN" dirty="0"/>
              <a:t> right brace </a:t>
            </a:r>
          </a:p>
          <a:p>
            <a:r>
              <a:rPr lang="en-IN" dirty="0"/>
              <a:t> else if left parenthesis element value greater than symbol the value in </a:t>
            </a:r>
            <a:r>
              <a:rPr lang="en-IN" dirty="0" err="1"/>
              <a:t>current.element</a:t>
            </a:r>
            <a:r>
              <a:rPr lang="en-IN" dirty="0"/>
              <a:t> right parenthesis left brace, 101 is greater than 100 false </a:t>
            </a:r>
          </a:p>
          <a:p>
            <a:r>
              <a:rPr lang="en-IN" dirty="0"/>
              <a:t> parent = current semi colon </a:t>
            </a:r>
          </a:p>
          <a:p>
            <a:r>
              <a:rPr lang="en-IN" dirty="0"/>
              <a:t> current = </a:t>
            </a:r>
            <a:r>
              <a:rPr lang="en-IN" dirty="0" err="1"/>
              <a:t>current.right</a:t>
            </a:r>
            <a:r>
              <a:rPr lang="en-IN" dirty="0"/>
              <a:t> semi colon </a:t>
            </a:r>
          </a:p>
          <a:p>
            <a:r>
              <a:rPr lang="en-IN" dirty="0"/>
              <a:t> right brace </a:t>
            </a:r>
          </a:p>
          <a:p>
            <a:r>
              <a:rPr lang="en-IN" dirty="0"/>
              <a:t> else </a:t>
            </a:r>
          </a:p>
          <a:p>
            <a:r>
              <a:rPr lang="en-IN" dirty="0"/>
              <a:t> return false semi colon forward slash forward slash Duplicate node not inserted</a:t>
            </a:r>
          </a:p>
          <a:p>
            <a:r>
              <a:rPr lang="en-IN" dirty="0"/>
              <a:t>  forward slash forward slash Create the new node and attach it to the parent node</a:t>
            </a:r>
          </a:p>
          <a:p>
            <a:r>
              <a:rPr lang="en-IN" dirty="0"/>
              <a:t> if left parenthesis element less than symbol </a:t>
            </a:r>
            <a:r>
              <a:rPr lang="en-IN" dirty="0" err="1"/>
              <a:t>parent.element</a:t>
            </a:r>
            <a:r>
              <a:rPr lang="en-IN" dirty="0"/>
              <a:t> right parenthesis </a:t>
            </a:r>
          </a:p>
          <a:p>
            <a:r>
              <a:rPr lang="en-IN" dirty="0"/>
              <a:t> </a:t>
            </a:r>
            <a:r>
              <a:rPr lang="en-IN" dirty="0" err="1"/>
              <a:t>parent.left</a:t>
            </a:r>
            <a:r>
              <a:rPr lang="en-IN" dirty="0"/>
              <a:t> = new </a:t>
            </a:r>
            <a:r>
              <a:rPr lang="en-IN" dirty="0" err="1"/>
              <a:t>TreeNode</a:t>
            </a:r>
            <a:r>
              <a:rPr lang="en-IN" dirty="0"/>
              <a:t> left parenthesis </a:t>
            </a:r>
            <a:r>
              <a:rPr lang="en-IN" dirty="0" err="1"/>
              <a:t>elemenet</a:t>
            </a:r>
            <a:r>
              <a:rPr lang="en-IN" dirty="0"/>
              <a:t> right parenthesis semi colon </a:t>
            </a:r>
          </a:p>
          <a:p>
            <a:r>
              <a:rPr lang="en-IN" dirty="0"/>
              <a:t> else</a:t>
            </a:r>
          </a:p>
          <a:p>
            <a:r>
              <a:rPr lang="en-IN" dirty="0"/>
              <a:t> </a:t>
            </a:r>
            <a:r>
              <a:rPr lang="en-IN" dirty="0" err="1"/>
              <a:t>parent.right</a:t>
            </a:r>
            <a:r>
              <a:rPr lang="en-IN" dirty="0"/>
              <a:t> = new </a:t>
            </a:r>
            <a:r>
              <a:rPr lang="en-IN" dirty="0" err="1"/>
              <a:t>TreeNode</a:t>
            </a:r>
            <a:r>
              <a:rPr lang="en-IN" dirty="0"/>
              <a:t> left parenthesis </a:t>
            </a:r>
            <a:r>
              <a:rPr lang="en-IN" dirty="0" err="1"/>
              <a:t>elemenet</a:t>
            </a:r>
            <a:r>
              <a:rPr lang="en-IN" dirty="0"/>
              <a:t> right parenthesis semi colon </a:t>
            </a:r>
          </a:p>
          <a:p>
            <a:r>
              <a:rPr lang="en-IN" dirty="0"/>
              <a:t>  return true semi colon forward slash forward slash Element inserted </a:t>
            </a:r>
          </a:p>
          <a:p>
            <a:r>
              <a:rPr lang="en-IN" dirty="0"/>
              <a:t> right brace</a:t>
            </a:r>
          </a:p>
          <a:p>
            <a:r>
              <a:rPr lang="en-IN" dirty="0"/>
              <a:t>The eleventh line is highlighted.</a:t>
            </a:r>
          </a:p>
          <a:p>
            <a:r>
              <a:rPr lang="en-IN" dirty="0"/>
              <a:t>Insert 101 into the following tree.</a:t>
            </a:r>
          </a:p>
          <a:p>
            <a:r>
              <a:rPr lang="en-IN" dirty="0"/>
              <a:t>A tree diagram shows 60 at the top </a:t>
            </a:r>
            <a:r>
              <a:rPr lang="en-IN" dirty="0" err="1"/>
              <a:t>labeled</a:t>
            </a:r>
            <a:r>
              <a:rPr lang="en-IN" dirty="0"/>
              <a:t>, root. 60 has branches as 55 and 100. 55 has branches as 45 and 57. 100 has branches as 67 and 107. Each element has two boxes. The element is </a:t>
            </a:r>
            <a:r>
              <a:rPr lang="en-IN" dirty="0" err="1"/>
              <a:t>labeled</a:t>
            </a:r>
            <a:r>
              <a:rPr lang="en-IN" dirty="0"/>
              <a:t>, parent as well. The element 100 is </a:t>
            </a:r>
            <a:r>
              <a:rPr lang="en-IN" dirty="0" err="1"/>
              <a:t>labeled</a:t>
            </a:r>
            <a:r>
              <a:rPr lang="en-IN" dirty="0"/>
              <a:t>, current.</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47</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54239334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 root = new </a:t>
            </a:r>
            <a:r>
              <a:rPr lang="en-IN" dirty="0" err="1"/>
              <a:t>TreeNode</a:t>
            </a:r>
            <a:r>
              <a:rPr lang="en-IN" dirty="0"/>
              <a:t> left parenthesis element right parenthesis semi colon </a:t>
            </a:r>
          </a:p>
          <a:p>
            <a:r>
              <a:rPr lang="en-IN" dirty="0"/>
              <a:t>else left brace </a:t>
            </a:r>
          </a:p>
          <a:p>
            <a:r>
              <a:rPr lang="en-IN" dirty="0"/>
              <a:t> forward slash forward slash Locate the parent node</a:t>
            </a:r>
          </a:p>
          <a:p>
            <a:r>
              <a:rPr lang="en-IN" dirty="0"/>
              <a:t> current = root semi colon </a:t>
            </a:r>
          </a:p>
          <a:p>
            <a:r>
              <a:rPr lang="en-IN" dirty="0"/>
              <a:t> while left parenthesis current exclamation mark = null right parenthesis </a:t>
            </a:r>
          </a:p>
          <a:p>
            <a:r>
              <a:rPr lang="en-IN" dirty="0"/>
              <a:t> if left parenthesis element value less than symbol the value in </a:t>
            </a:r>
            <a:r>
              <a:rPr lang="en-IN" dirty="0" err="1"/>
              <a:t>current.element</a:t>
            </a:r>
            <a:r>
              <a:rPr lang="en-IN" dirty="0"/>
              <a:t> right parenthesis left brace, </a:t>
            </a:r>
          </a:p>
          <a:p>
            <a:r>
              <a:rPr lang="en-IN" dirty="0"/>
              <a:t> parent = current semi colon </a:t>
            </a:r>
          </a:p>
          <a:p>
            <a:r>
              <a:rPr lang="en-IN" dirty="0"/>
              <a:t> current = </a:t>
            </a:r>
            <a:r>
              <a:rPr lang="en-IN" dirty="0" err="1"/>
              <a:t>current.left</a:t>
            </a:r>
            <a:r>
              <a:rPr lang="en-IN" dirty="0"/>
              <a:t> semi colon </a:t>
            </a:r>
          </a:p>
          <a:p>
            <a:r>
              <a:rPr lang="en-IN" dirty="0"/>
              <a:t> right brace </a:t>
            </a:r>
          </a:p>
          <a:p>
            <a:r>
              <a:rPr lang="en-IN" dirty="0"/>
              <a:t> else if left parenthesis element value greater than symbol the value in </a:t>
            </a:r>
            <a:r>
              <a:rPr lang="en-IN" dirty="0" err="1"/>
              <a:t>current.element</a:t>
            </a:r>
            <a:r>
              <a:rPr lang="en-IN" dirty="0"/>
              <a:t> right parenthesis left brace, 101 is greater than 100 true </a:t>
            </a:r>
          </a:p>
          <a:p>
            <a:r>
              <a:rPr lang="en-IN" dirty="0"/>
              <a:t> parent = current semi colon </a:t>
            </a:r>
          </a:p>
          <a:p>
            <a:r>
              <a:rPr lang="en-IN" dirty="0"/>
              <a:t> current = </a:t>
            </a:r>
            <a:r>
              <a:rPr lang="en-IN" dirty="0" err="1"/>
              <a:t>current.right</a:t>
            </a:r>
            <a:r>
              <a:rPr lang="en-IN" dirty="0"/>
              <a:t> semi colon </a:t>
            </a:r>
          </a:p>
          <a:p>
            <a:r>
              <a:rPr lang="en-IN" dirty="0"/>
              <a:t> right brace </a:t>
            </a:r>
          </a:p>
          <a:p>
            <a:r>
              <a:rPr lang="en-IN" dirty="0"/>
              <a:t> else </a:t>
            </a:r>
          </a:p>
          <a:p>
            <a:r>
              <a:rPr lang="en-IN" dirty="0"/>
              <a:t> return false semi colon forward slash forward slash Duplicate node not inserted</a:t>
            </a:r>
          </a:p>
          <a:p>
            <a:r>
              <a:rPr lang="en-IN" dirty="0"/>
              <a:t>  forward slash forward slash Create the new node and attach it to the parent node</a:t>
            </a:r>
          </a:p>
          <a:p>
            <a:r>
              <a:rPr lang="en-IN" dirty="0"/>
              <a:t> if left parenthesis element less than symbol </a:t>
            </a:r>
            <a:r>
              <a:rPr lang="en-IN" dirty="0" err="1"/>
              <a:t>parent.element</a:t>
            </a:r>
            <a:r>
              <a:rPr lang="en-IN" dirty="0"/>
              <a:t> right parenthesis </a:t>
            </a:r>
          </a:p>
          <a:p>
            <a:r>
              <a:rPr lang="en-IN" dirty="0"/>
              <a:t> </a:t>
            </a:r>
            <a:r>
              <a:rPr lang="en-IN" dirty="0" err="1"/>
              <a:t>parent.left</a:t>
            </a:r>
            <a:r>
              <a:rPr lang="en-IN" dirty="0"/>
              <a:t> = new </a:t>
            </a:r>
            <a:r>
              <a:rPr lang="en-IN" dirty="0" err="1"/>
              <a:t>TreeNode</a:t>
            </a:r>
            <a:r>
              <a:rPr lang="en-IN" dirty="0"/>
              <a:t> left parenthesis </a:t>
            </a:r>
            <a:r>
              <a:rPr lang="en-IN" dirty="0" err="1"/>
              <a:t>elemenet</a:t>
            </a:r>
            <a:r>
              <a:rPr lang="en-IN" dirty="0"/>
              <a:t> right parenthesis semi colon </a:t>
            </a:r>
          </a:p>
          <a:p>
            <a:r>
              <a:rPr lang="en-IN" dirty="0"/>
              <a:t> else</a:t>
            </a:r>
          </a:p>
          <a:p>
            <a:r>
              <a:rPr lang="en-IN" dirty="0"/>
              <a:t> </a:t>
            </a:r>
            <a:r>
              <a:rPr lang="en-IN" dirty="0" err="1"/>
              <a:t>parent.right</a:t>
            </a:r>
            <a:r>
              <a:rPr lang="en-IN" dirty="0"/>
              <a:t> = new </a:t>
            </a:r>
            <a:r>
              <a:rPr lang="en-IN" dirty="0" err="1"/>
              <a:t>TreeNode</a:t>
            </a:r>
            <a:r>
              <a:rPr lang="en-IN" dirty="0"/>
              <a:t> left parenthesis </a:t>
            </a:r>
            <a:r>
              <a:rPr lang="en-IN" dirty="0" err="1"/>
              <a:t>elemenet</a:t>
            </a:r>
            <a:r>
              <a:rPr lang="en-IN" dirty="0"/>
              <a:t> right parenthesis semi colon </a:t>
            </a:r>
          </a:p>
          <a:p>
            <a:r>
              <a:rPr lang="en-IN" dirty="0"/>
              <a:t>  return true semi colon forward slash forward slash Element inserted </a:t>
            </a:r>
          </a:p>
          <a:p>
            <a:r>
              <a:rPr lang="en-IN" dirty="0"/>
              <a:t> right brace</a:t>
            </a:r>
          </a:p>
          <a:p>
            <a:r>
              <a:rPr lang="en-IN" dirty="0"/>
              <a:t>The Thirteenth line is highlighted.</a:t>
            </a:r>
          </a:p>
          <a:p>
            <a:r>
              <a:rPr lang="en-IN" dirty="0"/>
              <a:t>Insert 101 into the following tree.</a:t>
            </a:r>
          </a:p>
          <a:p>
            <a:r>
              <a:rPr lang="en-IN" dirty="0"/>
              <a:t>A tree diagram shows 60 at the top </a:t>
            </a:r>
            <a:r>
              <a:rPr lang="en-IN" dirty="0" err="1"/>
              <a:t>labeled</a:t>
            </a:r>
            <a:r>
              <a:rPr lang="en-IN" dirty="0"/>
              <a:t>, root. 60 has branches as 55 and 100. 55 has branches as 45 and 57. 100 has branches as 67 and 107. Each element has two boxes. The element 100 is </a:t>
            </a:r>
            <a:r>
              <a:rPr lang="en-IN" dirty="0" err="1"/>
              <a:t>labeled</a:t>
            </a:r>
            <a:r>
              <a:rPr lang="en-IN" dirty="0"/>
              <a:t>, current.  The element is </a:t>
            </a:r>
            <a:r>
              <a:rPr lang="en-IN" dirty="0" err="1"/>
              <a:t>labeled</a:t>
            </a:r>
            <a:r>
              <a:rPr lang="en-IN" dirty="0"/>
              <a:t>, parent as well.</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48</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423442970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 root = new </a:t>
            </a:r>
            <a:r>
              <a:rPr lang="en-IN" dirty="0" err="1"/>
              <a:t>TreeNode</a:t>
            </a:r>
            <a:r>
              <a:rPr lang="en-IN" dirty="0"/>
              <a:t> left parenthesis element right parenthesis semi colon </a:t>
            </a:r>
          </a:p>
          <a:p>
            <a:r>
              <a:rPr lang="en-IN" dirty="0"/>
              <a:t>else left brace </a:t>
            </a:r>
          </a:p>
          <a:p>
            <a:r>
              <a:rPr lang="en-IN" dirty="0"/>
              <a:t> forward slash forward slash Locate the parent node</a:t>
            </a:r>
          </a:p>
          <a:p>
            <a:r>
              <a:rPr lang="en-IN" dirty="0"/>
              <a:t> current = root semi colon </a:t>
            </a:r>
          </a:p>
          <a:p>
            <a:r>
              <a:rPr lang="en-IN" dirty="0"/>
              <a:t> while left parenthesis current exclamation mark = null right parenthesis </a:t>
            </a:r>
          </a:p>
          <a:p>
            <a:r>
              <a:rPr lang="en-IN" dirty="0"/>
              <a:t> if left parenthesis element value less than symbol the value in </a:t>
            </a:r>
            <a:r>
              <a:rPr lang="en-IN" dirty="0" err="1"/>
              <a:t>current.element</a:t>
            </a:r>
            <a:r>
              <a:rPr lang="en-IN" dirty="0"/>
              <a:t> right parenthesis left brace, </a:t>
            </a:r>
          </a:p>
          <a:p>
            <a:r>
              <a:rPr lang="en-IN" dirty="0"/>
              <a:t> parent = current semi colon </a:t>
            </a:r>
          </a:p>
          <a:p>
            <a:r>
              <a:rPr lang="en-IN" dirty="0"/>
              <a:t> current = </a:t>
            </a:r>
            <a:r>
              <a:rPr lang="en-IN" dirty="0" err="1"/>
              <a:t>current.left</a:t>
            </a:r>
            <a:r>
              <a:rPr lang="en-IN" dirty="0"/>
              <a:t> semi colon </a:t>
            </a:r>
          </a:p>
          <a:p>
            <a:r>
              <a:rPr lang="en-IN" dirty="0"/>
              <a:t> right brace </a:t>
            </a:r>
          </a:p>
          <a:p>
            <a:r>
              <a:rPr lang="en-IN" dirty="0"/>
              <a:t> else if left parenthesis element value greater than symbol the value in </a:t>
            </a:r>
            <a:r>
              <a:rPr lang="en-IN" dirty="0" err="1"/>
              <a:t>current.element</a:t>
            </a:r>
            <a:r>
              <a:rPr lang="en-IN" dirty="0"/>
              <a:t> right parenthesis left brace, 101 is greater than 100 true</a:t>
            </a:r>
          </a:p>
          <a:p>
            <a:r>
              <a:rPr lang="en-IN" dirty="0"/>
              <a:t> parent = current semi colon </a:t>
            </a:r>
          </a:p>
          <a:p>
            <a:r>
              <a:rPr lang="en-IN" dirty="0"/>
              <a:t> current = </a:t>
            </a:r>
            <a:r>
              <a:rPr lang="en-IN" dirty="0" err="1"/>
              <a:t>current.right</a:t>
            </a:r>
            <a:r>
              <a:rPr lang="en-IN" dirty="0"/>
              <a:t> semi colon </a:t>
            </a:r>
          </a:p>
          <a:p>
            <a:r>
              <a:rPr lang="en-IN" dirty="0"/>
              <a:t> right brace </a:t>
            </a:r>
          </a:p>
          <a:p>
            <a:r>
              <a:rPr lang="en-IN" dirty="0"/>
              <a:t> else </a:t>
            </a:r>
          </a:p>
          <a:p>
            <a:r>
              <a:rPr lang="en-IN" dirty="0"/>
              <a:t> return false semi colon forward slash forward slash Duplicate node not inserted</a:t>
            </a:r>
          </a:p>
          <a:p>
            <a:r>
              <a:rPr lang="en-IN" dirty="0"/>
              <a:t>  forward slash forward slash Create the new node and attach it to the parent node</a:t>
            </a:r>
          </a:p>
          <a:p>
            <a:r>
              <a:rPr lang="en-IN" dirty="0"/>
              <a:t> if left parenthesis element less than symbol </a:t>
            </a:r>
            <a:r>
              <a:rPr lang="en-IN" dirty="0" err="1"/>
              <a:t>parent.element</a:t>
            </a:r>
            <a:r>
              <a:rPr lang="en-IN" dirty="0"/>
              <a:t> right parenthesis </a:t>
            </a:r>
          </a:p>
          <a:p>
            <a:r>
              <a:rPr lang="en-IN" dirty="0"/>
              <a:t> </a:t>
            </a:r>
            <a:r>
              <a:rPr lang="en-IN" dirty="0" err="1"/>
              <a:t>parent.left</a:t>
            </a:r>
            <a:r>
              <a:rPr lang="en-IN" dirty="0"/>
              <a:t> = new </a:t>
            </a:r>
            <a:r>
              <a:rPr lang="en-IN" dirty="0" err="1"/>
              <a:t>TreeNode</a:t>
            </a:r>
            <a:r>
              <a:rPr lang="en-IN" dirty="0"/>
              <a:t> left parenthesis </a:t>
            </a:r>
            <a:r>
              <a:rPr lang="en-IN" dirty="0" err="1"/>
              <a:t>elemenet</a:t>
            </a:r>
            <a:r>
              <a:rPr lang="en-IN" dirty="0"/>
              <a:t> right parenthesis semi colon </a:t>
            </a:r>
          </a:p>
          <a:p>
            <a:r>
              <a:rPr lang="en-IN" dirty="0"/>
              <a:t> else</a:t>
            </a:r>
          </a:p>
          <a:p>
            <a:r>
              <a:rPr lang="en-IN" dirty="0"/>
              <a:t> </a:t>
            </a:r>
            <a:r>
              <a:rPr lang="en-IN" dirty="0" err="1"/>
              <a:t>parent.right</a:t>
            </a:r>
            <a:r>
              <a:rPr lang="en-IN" dirty="0"/>
              <a:t> = new </a:t>
            </a:r>
            <a:r>
              <a:rPr lang="en-IN" dirty="0" err="1"/>
              <a:t>TreeNode</a:t>
            </a:r>
            <a:r>
              <a:rPr lang="en-IN" dirty="0"/>
              <a:t> left parenthesis </a:t>
            </a:r>
            <a:r>
              <a:rPr lang="en-IN" dirty="0" err="1"/>
              <a:t>elemenet</a:t>
            </a:r>
            <a:r>
              <a:rPr lang="en-IN" dirty="0"/>
              <a:t> right parenthesis semi colon </a:t>
            </a:r>
          </a:p>
          <a:p>
            <a:r>
              <a:rPr lang="en-IN" dirty="0"/>
              <a:t>  return true semi colon forward slash forward slash Element inserted </a:t>
            </a:r>
          </a:p>
          <a:p>
            <a:r>
              <a:rPr lang="en-IN" dirty="0"/>
              <a:t> right brace</a:t>
            </a:r>
          </a:p>
          <a:p>
            <a:r>
              <a:rPr lang="en-IN" dirty="0"/>
              <a:t>The thirteenth line is highlighted.</a:t>
            </a:r>
          </a:p>
          <a:p>
            <a:r>
              <a:rPr lang="en-IN" dirty="0"/>
              <a:t>Insert 101 into the following tree.</a:t>
            </a:r>
          </a:p>
          <a:p>
            <a:r>
              <a:rPr lang="en-IN" dirty="0"/>
              <a:t>A tree diagram shows 60 at the top </a:t>
            </a:r>
            <a:r>
              <a:rPr lang="en-IN" dirty="0" err="1"/>
              <a:t>labeled</a:t>
            </a:r>
            <a:r>
              <a:rPr lang="en-IN" dirty="0"/>
              <a:t>, root. 60 has branches as 55 and 100. 55 has branches as 45 and 57. 100 has branches as 67 and 107. Each element has two boxes. The element 100 is </a:t>
            </a:r>
            <a:r>
              <a:rPr lang="en-IN" dirty="0" err="1"/>
              <a:t>labeled</a:t>
            </a:r>
            <a:r>
              <a:rPr lang="en-IN" dirty="0"/>
              <a:t>, parent.  The element 107 is </a:t>
            </a:r>
            <a:r>
              <a:rPr lang="en-IN" dirty="0" err="1"/>
              <a:t>labeled</a:t>
            </a:r>
            <a:r>
              <a:rPr lang="en-IN" dirty="0"/>
              <a:t>, current.</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49</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39033652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 root = new </a:t>
            </a:r>
            <a:r>
              <a:rPr lang="en-IN" dirty="0" err="1"/>
              <a:t>TreeNode</a:t>
            </a:r>
            <a:r>
              <a:rPr lang="en-IN" dirty="0"/>
              <a:t> left parenthesis element right parenthesis semi colon </a:t>
            </a:r>
          </a:p>
          <a:p>
            <a:r>
              <a:rPr lang="en-IN" dirty="0"/>
              <a:t>else left brace </a:t>
            </a:r>
          </a:p>
          <a:p>
            <a:r>
              <a:rPr lang="en-IN" dirty="0"/>
              <a:t> forward slash forward slash Locate the parent node</a:t>
            </a:r>
          </a:p>
          <a:p>
            <a:r>
              <a:rPr lang="en-IN" dirty="0"/>
              <a:t> current = root semi colon </a:t>
            </a:r>
          </a:p>
          <a:p>
            <a:r>
              <a:rPr lang="en-IN" dirty="0"/>
              <a:t> while left parenthesis current exclamation mark = null right parenthesis </a:t>
            </a:r>
          </a:p>
          <a:p>
            <a:r>
              <a:rPr lang="en-IN" dirty="0"/>
              <a:t> if left parenthesis element value less than symbol the value in </a:t>
            </a:r>
            <a:r>
              <a:rPr lang="en-IN" dirty="0" err="1"/>
              <a:t>current.element</a:t>
            </a:r>
            <a:r>
              <a:rPr lang="en-IN" dirty="0"/>
              <a:t> right parenthesis left brace, </a:t>
            </a:r>
          </a:p>
          <a:p>
            <a:r>
              <a:rPr lang="en-IN" dirty="0"/>
              <a:t> parent = current semi colon </a:t>
            </a:r>
          </a:p>
          <a:p>
            <a:r>
              <a:rPr lang="en-IN" dirty="0"/>
              <a:t> current = </a:t>
            </a:r>
            <a:r>
              <a:rPr lang="en-IN" dirty="0" err="1"/>
              <a:t>current.left</a:t>
            </a:r>
            <a:r>
              <a:rPr lang="en-IN" dirty="0"/>
              <a:t> semi colon </a:t>
            </a:r>
          </a:p>
          <a:p>
            <a:r>
              <a:rPr lang="en-IN" dirty="0"/>
              <a:t> right brace </a:t>
            </a:r>
          </a:p>
          <a:p>
            <a:r>
              <a:rPr lang="en-IN" dirty="0"/>
              <a:t> else if left parenthesis element value greater than symbol the value in </a:t>
            </a:r>
            <a:r>
              <a:rPr lang="en-IN" dirty="0" err="1"/>
              <a:t>current.element</a:t>
            </a:r>
            <a:r>
              <a:rPr lang="en-IN" dirty="0"/>
              <a:t> right parenthesis left brace, 101 is greater than 100 true</a:t>
            </a:r>
          </a:p>
          <a:p>
            <a:r>
              <a:rPr lang="en-IN" dirty="0"/>
              <a:t> parent = current semi colon </a:t>
            </a:r>
          </a:p>
          <a:p>
            <a:r>
              <a:rPr lang="en-IN" dirty="0"/>
              <a:t> current = </a:t>
            </a:r>
            <a:r>
              <a:rPr lang="en-IN" dirty="0" err="1"/>
              <a:t>current.right</a:t>
            </a:r>
            <a:r>
              <a:rPr lang="en-IN" dirty="0"/>
              <a:t> semi colon </a:t>
            </a:r>
          </a:p>
          <a:p>
            <a:r>
              <a:rPr lang="en-IN" dirty="0"/>
              <a:t> right brace </a:t>
            </a:r>
          </a:p>
          <a:p>
            <a:r>
              <a:rPr lang="en-IN" dirty="0"/>
              <a:t> else </a:t>
            </a:r>
          </a:p>
          <a:p>
            <a:r>
              <a:rPr lang="en-IN" dirty="0"/>
              <a:t> return false semi colon forward slash forward slash Duplicate node not inserted</a:t>
            </a:r>
          </a:p>
          <a:p>
            <a:r>
              <a:rPr lang="en-IN" dirty="0"/>
              <a:t>  forward slash forward slash Create the new node and attach it to the parent node</a:t>
            </a:r>
          </a:p>
          <a:p>
            <a:r>
              <a:rPr lang="en-IN" dirty="0"/>
              <a:t> if left parenthesis element less than symbol </a:t>
            </a:r>
            <a:r>
              <a:rPr lang="en-IN" dirty="0" err="1"/>
              <a:t>parent.element</a:t>
            </a:r>
            <a:r>
              <a:rPr lang="en-IN" dirty="0"/>
              <a:t> right parenthesis </a:t>
            </a:r>
          </a:p>
          <a:p>
            <a:r>
              <a:rPr lang="en-IN" dirty="0"/>
              <a:t> </a:t>
            </a:r>
            <a:r>
              <a:rPr lang="en-IN" dirty="0" err="1"/>
              <a:t>parent.left</a:t>
            </a:r>
            <a:r>
              <a:rPr lang="en-IN" dirty="0"/>
              <a:t> = new </a:t>
            </a:r>
            <a:r>
              <a:rPr lang="en-IN" dirty="0" err="1"/>
              <a:t>TreeNode</a:t>
            </a:r>
            <a:r>
              <a:rPr lang="en-IN" dirty="0"/>
              <a:t> left parenthesis </a:t>
            </a:r>
            <a:r>
              <a:rPr lang="en-IN" dirty="0" err="1"/>
              <a:t>elemenet</a:t>
            </a:r>
            <a:r>
              <a:rPr lang="en-IN" dirty="0"/>
              <a:t> right parenthesis semi colon </a:t>
            </a:r>
          </a:p>
          <a:p>
            <a:r>
              <a:rPr lang="en-IN" dirty="0"/>
              <a:t> else</a:t>
            </a:r>
          </a:p>
          <a:p>
            <a:r>
              <a:rPr lang="en-IN" dirty="0"/>
              <a:t> </a:t>
            </a:r>
            <a:r>
              <a:rPr lang="en-IN" dirty="0" err="1"/>
              <a:t>parent.right</a:t>
            </a:r>
            <a:r>
              <a:rPr lang="en-IN" dirty="0"/>
              <a:t> = new </a:t>
            </a:r>
            <a:r>
              <a:rPr lang="en-IN" dirty="0" err="1"/>
              <a:t>TreeNode</a:t>
            </a:r>
            <a:r>
              <a:rPr lang="en-IN" dirty="0"/>
              <a:t> left parenthesis </a:t>
            </a:r>
            <a:r>
              <a:rPr lang="en-IN" dirty="0" err="1"/>
              <a:t>elemenet</a:t>
            </a:r>
            <a:r>
              <a:rPr lang="en-IN" dirty="0"/>
              <a:t> right parenthesis semi colon </a:t>
            </a:r>
          </a:p>
          <a:p>
            <a:r>
              <a:rPr lang="en-IN" dirty="0"/>
              <a:t>  return true semi colon forward slash forward slash Element inserted </a:t>
            </a:r>
          </a:p>
          <a:p>
            <a:r>
              <a:rPr lang="en-IN" dirty="0"/>
              <a:t> right brace</a:t>
            </a:r>
          </a:p>
          <a:p>
            <a:r>
              <a:rPr lang="en-IN" dirty="0"/>
              <a:t>The sixth line is highlighted.</a:t>
            </a:r>
          </a:p>
          <a:p>
            <a:r>
              <a:rPr lang="en-IN" dirty="0"/>
              <a:t>Insert 101 into the following tree.</a:t>
            </a:r>
          </a:p>
          <a:p>
            <a:r>
              <a:rPr lang="en-IN" dirty="0"/>
              <a:t>A tree diagram shows 60 at the top </a:t>
            </a:r>
            <a:r>
              <a:rPr lang="en-IN" dirty="0" err="1"/>
              <a:t>labeled</a:t>
            </a:r>
            <a:r>
              <a:rPr lang="en-IN" dirty="0"/>
              <a:t>, root. 60 has branches as 55 and 100. 55 has branches as 45 and 57. 100 has branches as 67 and 107. Each element has two boxes. The element 100 is </a:t>
            </a:r>
            <a:r>
              <a:rPr lang="en-IN" dirty="0" err="1"/>
              <a:t>labeled</a:t>
            </a:r>
            <a:r>
              <a:rPr lang="en-IN" dirty="0"/>
              <a:t>, parent.  The element 107 is </a:t>
            </a:r>
            <a:r>
              <a:rPr lang="en-IN" dirty="0" err="1"/>
              <a:t>labeled</a:t>
            </a:r>
            <a:r>
              <a:rPr lang="en-IN" dirty="0"/>
              <a:t>, current.</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50</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16295362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 root = new </a:t>
            </a:r>
            <a:r>
              <a:rPr lang="en-IN" dirty="0" err="1"/>
              <a:t>TreeNode</a:t>
            </a:r>
            <a:r>
              <a:rPr lang="en-IN" dirty="0"/>
              <a:t> left parenthesis element right parenthesis semi colon </a:t>
            </a:r>
          </a:p>
          <a:p>
            <a:r>
              <a:rPr lang="en-IN" dirty="0"/>
              <a:t>else left brace </a:t>
            </a:r>
          </a:p>
          <a:p>
            <a:r>
              <a:rPr lang="en-IN" dirty="0"/>
              <a:t> forward slash forward slash Locate the parent node</a:t>
            </a:r>
          </a:p>
          <a:p>
            <a:r>
              <a:rPr lang="en-IN" dirty="0"/>
              <a:t> current = root semi colon </a:t>
            </a:r>
          </a:p>
          <a:p>
            <a:r>
              <a:rPr lang="en-IN" dirty="0"/>
              <a:t> while left parenthesis current exclamation mark = null right parenthesis </a:t>
            </a:r>
          </a:p>
          <a:p>
            <a:r>
              <a:rPr lang="en-IN" dirty="0"/>
              <a:t> if left parenthesis element value less than symbol the value in </a:t>
            </a:r>
            <a:r>
              <a:rPr lang="en-IN" dirty="0" err="1"/>
              <a:t>current.element</a:t>
            </a:r>
            <a:r>
              <a:rPr lang="en-IN" dirty="0"/>
              <a:t> right parenthesis left brace,  101 is less than 107 true</a:t>
            </a:r>
          </a:p>
          <a:p>
            <a:r>
              <a:rPr lang="en-IN" dirty="0"/>
              <a:t> parent = current semi colon </a:t>
            </a:r>
          </a:p>
          <a:p>
            <a:r>
              <a:rPr lang="en-IN" dirty="0"/>
              <a:t> current = </a:t>
            </a:r>
            <a:r>
              <a:rPr lang="en-IN" dirty="0" err="1"/>
              <a:t>current.left</a:t>
            </a:r>
            <a:r>
              <a:rPr lang="en-IN" dirty="0"/>
              <a:t> semi colon </a:t>
            </a:r>
          </a:p>
          <a:p>
            <a:r>
              <a:rPr lang="en-IN" dirty="0"/>
              <a:t> right brace </a:t>
            </a:r>
          </a:p>
          <a:p>
            <a:r>
              <a:rPr lang="en-IN" dirty="0"/>
              <a:t> else if left parenthesis element value greater than symbol the value in </a:t>
            </a:r>
            <a:r>
              <a:rPr lang="en-IN" dirty="0" err="1"/>
              <a:t>current.element</a:t>
            </a:r>
            <a:r>
              <a:rPr lang="en-IN" dirty="0"/>
              <a:t> right parenthesis left brace, </a:t>
            </a:r>
          </a:p>
          <a:p>
            <a:r>
              <a:rPr lang="en-IN" dirty="0"/>
              <a:t> parent = current semi colon </a:t>
            </a:r>
          </a:p>
          <a:p>
            <a:r>
              <a:rPr lang="en-IN" dirty="0"/>
              <a:t> current = </a:t>
            </a:r>
            <a:r>
              <a:rPr lang="en-IN" dirty="0" err="1"/>
              <a:t>current.right</a:t>
            </a:r>
            <a:r>
              <a:rPr lang="en-IN" dirty="0"/>
              <a:t> semi colon </a:t>
            </a:r>
          </a:p>
          <a:p>
            <a:r>
              <a:rPr lang="en-IN" dirty="0"/>
              <a:t> right brace </a:t>
            </a:r>
          </a:p>
          <a:p>
            <a:r>
              <a:rPr lang="en-IN" dirty="0"/>
              <a:t> else </a:t>
            </a:r>
          </a:p>
          <a:p>
            <a:r>
              <a:rPr lang="en-IN" dirty="0"/>
              <a:t> return false semi colon forward slash forward slash Duplicate node not inserted</a:t>
            </a:r>
          </a:p>
          <a:p>
            <a:r>
              <a:rPr lang="en-IN" dirty="0"/>
              <a:t>  forward slash forward slash Create the new node and attach it to the parent node</a:t>
            </a:r>
          </a:p>
          <a:p>
            <a:r>
              <a:rPr lang="en-IN" dirty="0"/>
              <a:t> if left parenthesis element less than symbol </a:t>
            </a:r>
            <a:r>
              <a:rPr lang="en-IN" dirty="0" err="1"/>
              <a:t>parent.element</a:t>
            </a:r>
            <a:r>
              <a:rPr lang="en-IN" dirty="0"/>
              <a:t> right parenthesis </a:t>
            </a:r>
          </a:p>
          <a:p>
            <a:r>
              <a:rPr lang="en-IN" dirty="0"/>
              <a:t> </a:t>
            </a:r>
            <a:r>
              <a:rPr lang="en-IN" dirty="0" err="1"/>
              <a:t>parent.left</a:t>
            </a:r>
            <a:r>
              <a:rPr lang="en-IN" dirty="0"/>
              <a:t> = new </a:t>
            </a:r>
            <a:r>
              <a:rPr lang="en-IN" dirty="0" err="1"/>
              <a:t>TreeNode</a:t>
            </a:r>
            <a:r>
              <a:rPr lang="en-IN" dirty="0"/>
              <a:t> left parenthesis </a:t>
            </a:r>
            <a:r>
              <a:rPr lang="en-IN" dirty="0" err="1"/>
              <a:t>elemenet</a:t>
            </a:r>
            <a:r>
              <a:rPr lang="en-IN" dirty="0"/>
              <a:t> right parenthesis semi colon </a:t>
            </a:r>
          </a:p>
          <a:p>
            <a:r>
              <a:rPr lang="en-IN" dirty="0"/>
              <a:t> else</a:t>
            </a:r>
          </a:p>
          <a:p>
            <a:r>
              <a:rPr lang="en-IN" dirty="0"/>
              <a:t> </a:t>
            </a:r>
            <a:r>
              <a:rPr lang="en-IN" dirty="0" err="1"/>
              <a:t>parent.right</a:t>
            </a:r>
            <a:r>
              <a:rPr lang="en-IN" dirty="0"/>
              <a:t> = new </a:t>
            </a:r>
            <a:r>
              <a:rPr lang="en-IN" dirty="0" err="1"/>
              <a:t>TreeNode</a:t>
            </a:r>
            <a:r>
              <a:rPr lang="en-IN" dirty="0"/>
              <a:t> left parenthesis </a:t>
            </a:r>
            <a:r>
              <a:rPr lang="en-IN" dirty="0" err="1"/>
              <a:t>elemenet</a:t>
            </a:r>
            <a:r>
              <a:rPr lang="en-IN" dirty="0"/>
              <a:t> right parenthesis semi colon </a:t>
            </a:r>
          </a:p>
          <a:p>
            <a:r>
              <a:rPr lang="en-IN" dirty="0"/>
              <a:t>  return true semi colon forward slash forward slash Element inserted </a:t>
            </a:r>
          </a:p>
          <a:p>
            <a:r>
              <a:rPr lang="en-IN" dirty="0"/>
              <a:t> right brace</a:t>
            </a:r>
          </a:p>
          <a:p>
            <a:r>
              <a:rPr lang="en-IN" dirty="0"/>
              <a:t>The seventh line is highlighted.</a:t>
            </a:r>
          </a:p>
          <a:p>
            <a:r>
              <a:rPr lang="en-IN" dirty="0"/>
              <a:t>Insert 101 into the following tree.</a:t>
            </a:r>
          </a:p>
          <a:p>
            <a:r>
              <a:rPr lang="en-IN" dirty="0"/>
              <a:t>A tree diagram shows 60 at the top </a:t>
            </a:r>
            <a:r>
              <a:rPr lang="en-IN" dirty="0" err="1"/>
              <a:t>labeled</a:t>
            </a:r>
            <a:r>
              <a:rPr lang="en-IN" dirty="0"/>
              <a:t>, root. 60 has branches as 55 and 100. 55 has branches as 45 and 57. 100 has branches as 67 and 107. Each element has two boxes. The element 100 is </a:t>
            </a:r>
            <a:r>
              <a:rPr lang="en-IN" dirty="0" err="1"/>
              <a:t>labeled</a:t>
            </a:r>
            <a:r>
              <a:rPr lang="en-IN" dirty="0"/>
              <a:t>, parent.  The element 107 is </a:t>
            </a:r>
            <a:r>
              <a:rPr lang="en-IN" dirty="0" err="1"/>
              <a:t>labeled</a:t>
            </a:r>
            <a:r>
              <a:rPr lang="en-IN" dirty="0"/>
              <a:t>, current.</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51</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57374272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 root = new </a:t>
            </a:r>
            <a:r>
              <a:rPr lang="en-IN" dirty="0" err="1"/>
              <a:t>TreeNode</a:t>
            </a:r>
            <a:r>
              <a:rPr lang="en-IN" dirty="0"/>
              <a:t> left parenthesis element right parenthesis semi colon </a:t>
            </a:r>
          </a:p>
          <a:p>
            <a:r>
              <a:rPr lang="en-IN" dirty="0"/>
              <a:t>else left brace </a:t>
            </a:r>
          </a:p>
          <a:p>
            <a:r>
              <a:rPr lang="en-IN" dirty="0"/>
              <a:t> forward slash forward slash Locate the parent node</a:t>
            </a:r>
          </a:p>
          <a:p>
            <a:r>
              <a:rPr lang="en-IN" dirty="0"/>
              <a:t> current = root semi colon </a:t>
            </a:r>
          </a:p>
          <a:p>
            <a:r>
              <a:rPr lang="en-IN" dirty="0"/>
              <a:t> while left parenthesis current exclamation mark = null right parenthesis </a:t>
            </a:r>
          </a:p>
          <a:p>
            <a:r>
              <a:rPr lang="en-IN" dirty="0"/>
              <a:t> if left parenthesis element value less than symbol the value in </a:t>
            </a:r>
            <a:r>
              <a:rPr lang="en-IN" dirty="0" err="1"/>
              <a:t>current.element</a:t>
            </a:r>
            <a:r>
              <a:rPr lang="en-IN" dirty="0"/>
              <a:t> right parenthesis left brace,  101 is less than 107 true</a:t>
            </a:r>
          </a:p>
          <a:p>
            <a:r>
              <a:rPr lang="en-IN" dirty="0"/>
              <a:t> parent = current semi colon </a:t>
            </a:r>
          </a:p>
          <a:p>
            <a:r>
              <a:rPr lang="en-IN" dirty="0"/>
              <a:t> current = </a:t>
            </a:r>
            <a:r>
              <a:rPr lang="en-IN" dirty="0" err="1"/>
              <a:t>current.left</a:t>
            </a:r>
            <a:r>
              <a:rPr lang="en-IN" dirty="0"/>
              <a:t> semi colon </a:t>
            </a:r>
          </a:p>
          <a:p>
            <a:r>
              <a:rPr lang="en-IN" dirty="0"/>
              <a:t> right brace </a:t>
            </a:r>
          </a:p>
          <a:p>
            <a:r>
              <a:rPr lang="en-IN" dirty="0"/>
              <a:t> else if left parenthesis element value greater than symbol the value in </a:t>
            </a:r>
            <a:r>
              <a:rPr lang="en-IN" dirty="0" err="1"/>
              <a:t>current.element</a:t>
            </a:r>
            <a:r>
              <a:rPr lang="en-IN" dirty="0"/>
              <a:t> right parenthesis left brace, </a:t>
            </a:r>
          </a:p>
          <a:p>
            <a:r>
              <a:rPr lang="en-IN" dirty="0"/>
              <a:t> parent = current semi colon </a:t>
            </a:r>
          </a:p>
          <a:p>
            <a:r>
              <a:rPr lang="en-IN" dirty="0"/>
              <a:t> current = </a:t>
            </a:r>
            <a:r>
              <a:rPr lang="en-IN" dirty="0" err="1"/>
              <a:t>current.right</a:t>
            </a:r>
            <a:r>
              <a:rPr lang="en-IN" dirty="0"/>
              <a:t> semi colon </a:t>
            </a:r>
          </a:p>
          <a:p>
            <a:r>
              <a:rPr lang="en-IN" dirty="0"/>
              <a:t> right brace </a:t>
            </a:r>
          </a:p>
          <a:p>
            <a:r>
              <a:rPr lang="en-IN" dirty="0"/>
              <a:t> else </a:t>
            </a:r>
          </a:p>
          <a:p>
            <a:r>
              <a:rPr lang="en-IN" dirty="0"/>
              <a:t> return false semi colon forward slash forward slash Duplicate node not inserted</a:t>
            </a:r>
          </a:p>
          <a:p>
            <a:r>
              <a:rPr lang="en-IN" dirty="0"/>
              <a:t>  forward slash forward slash Create the new node and attach it to the parent node</a:t>
            </a:r>
          </a:p>
          <a:p>
            <a:r>
              <a:rPr lang="en-IN" dirty="0"/>
              <a:t> if left parenthesis element less than symbol </a:t>
            </a:r>
            <a:r>
              <a:rPr lang="en-IN" dirty="0" err="1"/>
              <a:t>parent.element</a:t>
            </a:r>
            <a:r>
              <a:rPr lang="en-IN" dirty="0"/>
              <a:t> right parenthesis </a:t>
            </a:r>
          </a:p>
          <a:p>
            <a:r>
              <a:rPr lang="en-IN" dirty="0"/>
              <a:t> </a:t>
            </a:r>
            <a:r>
              <a:rPr lang="en-IN" dirty="0" err="1"/>
              <a:t>parent.left</a:t>
            </a:r>
            <a:r>
              <a:rPr lang="en-IN" dirty="0"/>
              <a:t> = new </a:t>
            </a:r>
            <a:r>
              <a:rPr lang="en-IN" dirty="0" err="1"/>
              <a:t>TreeNode</a:t>
            </a:r>
            <a:r>
              <a:rPr lang="en-IN" dirty="0"/>
              <a:t> left parenthesis </a:t>
            </a:r>
            <a:r>
              <a:rPr lang="en-IN" dirty="0" err="1"/>
              <a:t>elemenet</a:t>
            </a:r>
            <a:r>
              <a:rPr lang="en-IN" dirty="0"/>
              <a:t> right parenthesis semi colon </a:t>
            </a:r>
          </a:p>
          <a:p>
            <a:r>
              <a:rPr lang="en-IN" dirty="0"/>
              <a:t> else</a:t>
            </a:r>
          </a:p>
          <a:p>
            <a:r>
              <a:rPr lang="en-IN" dirty="0"/>
              <a:t> </a:t>
            </a:r>
            <a:r>
              <a:rPr lang="en-IN" dirty="0" err="1"/>
              <a:t>parent.right</a:t>
            </a:r>
            <a:r>
              <a:rPr lang="en-IN" dirty="0"/>
              <a:t> = new </a:t>
            </a:r>
            <a:r>
              <a:rPr lang="en-IN" dirty="0" err="1"/>
              <a:t>TreeNode</a:t>
            </a:r>
            <a:r>
              <a:rPr lang="en-IN" dirty="0"/>
              <a:t> left parenthesis </a:t>
            </a:r>
            <a:r>
              <a:rPr lang="en-IN" dirty="0" err="1"/>
              <a:t>elemenet</a:t>
            </a:r>
            <a:r>
              <a:rPr lang="en-IN" dirty="0"/>
              <a:t> right parenthesis semi colon </a:t>
            </a:r>
          </a:p>
          <a:p>
            <a:r>
              <a:rPr lang="en-IN" dirty="0"/>
              <a:t>  return true semi colon forward slash forward slash Element inserted </a:t>
            </a:r>
          </a:p>
          <a:p>
            <a:r>
              <a:rPr lang="en-IN" dirty="0"/>
              <a:t> right brace</a:t>
            </a:r>
          </a:p>
          <a:p>
            <a:r>
              <a:rPr lang="en-IN" dirty="0"/>
              <a:t>The eighth line is highlighted.</a:t>
            </a:r>
          </a:p>
          <a:p>
            <a:r>
              <a:rPr lang="en-IN" dirty="0"/>
              <a:t>Insert 101 into the following tree.</a:t>
            </a:r>
          </a:p>
          <a:p>
            <a:r>
              <a:rPr lang="en-IN" dirty="0"/>
              <a:t>A tree diagram shows 60 at the top </a:t>
            </a:r>
            <a:r>
              <a:rPr lang="en-IN" dirty="0" err="1"/>
              <a:t>labeled</a:t>
            </a:r>
            <a:r>
              <a:rPr lang="en-IN" dirty="0"/>
              <a:t>, root. 60 has branches as 55 and 100. 55 has branches as 45 and 57. 100 has branches as 67 and 107. Each element has two boxes. The element 107 is </a:t>
            </a:r>
            <a:r>
              <a:rPr lang="en-IN" dirty="0" err="1"/>
              <a:t>labeled</a:t>
            </a:r>
            <a:r>
              <a:rPr lang="en-IN" dirty="0"/>
              <a:t>, parent.  The element 107 is </a:t>
            </a:r>
            <a:r>
              <a:rPr lang="en-IN" dirty="0" err="1"/>
              <a:t>labeled</a:t>
            </a:r>
            <a:r>
              <a:rPr lang="en-IN" dirty="0"/>
              <a:t>, current as well.</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52</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10621106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 root = new </a:t>
            </a:r>
            <a:r>
              <a:rPr lang="en-IN" dirty="0" err="1"/>
              <a:t>TreeNode</a:t>
            </a:r>
            <a:r>
              <a:rPr lang="en-IN" dirty="0"/>
              <a:t> left parenthesis element right parenthesis semi colon </a:t>
            </a:r>
          </a:p>
          <a:p>
            <a:r>
              <a:rPr lang="en-IN" dirty="0"/>
              <a:t>else left brace </a:t>
            </a:r>
          </a:p>
          <a:p>
            <a:r>
              <a:rPr lang="en-IN" dirty="0"/>
              <a:t> forward slash forward slash Locate the parent node</a:t>
            </a:r>
          </a:p>
          <a:p>
            <a:r>
              <a:rPr lang="en-IN" dirty="0"/>
              <a:t> current = root semi colon </a:t>
            </a:r>
          </a:p>
          <a:p>
            <a:r>
              <a:rPr lang="en-IN" dirty="0"/>
              <a:t> while left parenthesis current exclamation mark = null right parenthesis </a:t>
            </a:r>
          </a:p>
          <a:p>
            <a:r>
              <a:rPr lang="en-IN" dirty="0"/>
              <a:t> if left parenthesis element value less than symbol the value in </a:t>
            </a:r>
            <a:r>
              <a:rPr lang="en-IN" dirty="0" err="1"/>
              <a:t>current.element</a:t>
            </a:r>
            <a:r>
              <a:rPr lang="en-IN" dirty="0"/>
              <a:t> right parenthesis left brace,  101 is less than 107 true</a:t>
            </a:r>
          </a:p>
          <a:p>
            <a:r>
              <a:rPr lang="en-IN" dirty="0"/>
              <a:t> parent = current semi colon </a:t>
            </a:r>
          </a:p>
          <a:p>
            <a:r>
              <a:rPr lang="en-IN" dirty="0"/>
              <a:t> current = </a:t>
            </a:r>
            <a:r>
              <a:rPr lang="en-IN" dirty="0" err="1"/>
              <a:t>current.left</a:t>
            </a:r>
            <a:r>
              <a:rPr lang="en-IN" dirty="0"/>
              <a:t> semi colon </a:t>
            </a:r>
          </a:p>
          <a:p>
            <a:r>
              <a:rPr lang="en-IN" dirty="0"/>
              <a:t> right brace </a:t>
            </a:r>
          </a:p>
          <a:p>
            <a:r>
              <a:rPr lang="en-IN" dirty="0"/>
              <a:t> else if left parenthesis element value greater than symbol the value in </a:t>
            </a:r>
            <a:r>
              <a:rPr lang="en-IN" dirty="0" err="1"/>
              <a:t>current.element</a:t>
            </a:r>
            <a:r>
              <a:rPr lang="en-IN" dirty="0"/>
              <a:t> right parenthesis left brace, </a:t>
            </a:r>
          </a:p>
          <a:p>
            <a:r>
              <a:rPr lang="en-IN" dirty="0"/>
              <a:t> parent = current semi colon </a:t>
            </a:r>
          </a:p>
          <a:p>
            <a:r>
              <a:rPr lang="en-IN" dirty="0"/>
              <a:t> current = </a:t>
            </a:r>
            <a:r>
              <a:rPr lang="en-IN" dirty="0" err="1"/>
              <a:t>current.right</a:t>
            </a:r>
            <a:r>
              <a:rPr lang="en-IN" dirty="0"/>
              <a:t> semi colon </a:t>
            </a:r>
          </a:p>
          <a:p>
            <a:r>
              <a:rPr lang="en-IN" dirty="0"/>
              <a:t> right brace </a:t>
            </a:r>
          </a:p>
          <a:p>
            <a:r>
              <a:rPr lang="en-IN" dirty="0"/>
              <a:t> else </a:t>
            </a:r>
          </a:p>
          <a:p>
            <a:r>
              <a:rPr lang="en-IN" dirty="0"/>
              <a:t> return false semi colon forward slash forward slash Duplicate node not inserted</a:t>
            </a:r>
          </a:p>
          <a:p>
            <a:r>
              <a:rPr lang="en-IN" dirty="0"/>
              <a:t>  forward slash forward slash Create the new node and attach it to the parent node</a:t>
            </a:r>
          </a:p>
          <a:p>
            <a:r>
              <a:rPr lang="en-IN" dirty="0"/>
              <a:t> if left parenthesis element less than symbol </a:t>
            </a:r>
            <a:r>
              <a:rPr lang="en-IN" dirty="0" err="1"/>
              <a:t>parent.element</a:t>
            </a:r>
            <a:r>
              <a:rPr lang="en-IN" dirty="0"/>
              <a:t> right parenthesis </a:t>
            </a:r>
          </a:p>
          <a:p>
            <a:r>
              <a:rPr lang="en-IN" dirty="0"/>
              <a:t> </a:t>
            </a:r>
            <a:r>
              <a:rPr lang="en-IN" dirty="0" err="1"/>
              <a:t>parent.left</a:t>
            </a:r>
            <a:r>
              <a:rPr lang="en-IN" dirty="0"/>
              <a:t> = new </a:t>
            </a:r>
            <a:r>
              <a:rPr lang="en-IN" dirty="0" err="1"/>
              <a:t>TreeNode</a:t>
            </a:r>
            <a:r>
              <a:rPr lang="en-IN" dirty="0"/>
              <a:t> left parenthesis </a:t>
            </a:r>
            <a:r>
              <a:rPr lang="en-IN" dirty="0" err="1"/>
              <a:t>elemenet</a:t>
            </a:r>
            <a:r>
              <a:rPr lang="en-IN" dirty="0"/>
              <a:t> right parenthesis semi colon </a:t>
            </a:r>
          </a:p>
          <a:p>
            <a:r>
              <a:rPr lang="en-IN" dirty="0"/>
              <a:t> else</a:t>
            </a:r>
          </a:p>
          <a:p>
            <a:r>
              <a:rPr lang="en-IN" dirty="0"/>
              <a:t> </a:t>
            </a:r>
            <a:r>
              <a:rPr lang="en-IN" dirty="0" err="1"/>
              <a:t>parent.right</a:t>
            </a:r>
            <a:r>
              <a:rPr lang="en-IN" dirty="0"/>
              <a:t> = new </a:t>
            </a:r>
            <a:r>
              <a:rPr lang="en-IN" dirty="0" err="1"/>
              <a:t>TreeNode</a:t>
            </a:r>
            <a:r>
              <a:rPr lang="en-IN" dirty="0"/>
              <a:t> left parenthesis </a:t>
            </a:r>
            <a:r>
              <a:rPr lang="en-IN" dirty="0" err="1"/>
              <a:t>elemenet</a:t>
            </a:r>
            <a:r>
              <a:rPr lang="en-IN" dirty="0"/>
              <a:t> right parenthesis semi colon </a:t>
            </a:r>
          </a:p>
          <a:p>
            <a:r>
              <a:rPr lang="en-IN" dirty="0"/>
              <a:t>  return true semi colon forward slash forward slash Element inserted </a:t>
            </a:r>
          </a:p>
          <a:p>
            <a:r>
              <a:rPr lang="en-IN" dirty="0"/>
              <a:t> right brace</a:t>
            </a:r>
          </a:p>
          <a:p>
            <a:r>
              <a:rPr lang="en-IN" dirty="0"/>
              <a:t>The ninth line is highlighted.</a:t>
            </a:r>
          </a:p>
          <a:p>
            <a:r>
              <a:rPr lang="en-IN" dirty="0"/>
              <a:t>Insert 101 into the following tree.</a:t>
            </a:r>
          </a:p>
          <a:p>
            <a:r>
              <a:rPr lang="en-IN" dirty="0"/>
              <a:t>A tree diagram shows 60 at the top </a:t>
            </a:r>
            <a:r>
              <a:rPr lang="en-IN" dirty="0" err="1"/>
              <a:t>labeled</a:t>
            </a:r>
            <a:r>
              <a:rPr lang="en-IN" dirty="0"/>
              <a:t>, root. 60 has branches as 55 and 100. 55 has branches as 45 and 57. 100 has branches as 67 and 107. Each element has two boxes. The element 107 is </a:t>
            </a:r>
            <a:r>
              <a:rPr lang="en-IN" dirty="0" err="1"/>
              <a:t>labeled</a:t>
            </a:r>
            <a:r>
              <a:rPr lang="en-IN" dirty="0"/>
              <a:t>, parent.  The text reads, </a:t>
            </a:r>
            <a:r>
              <a:rPr lang="en-IN" dirty="0" err="1"/>
              <a:t>current.left</a:t>
            </a:r>
            <a:r>
              <a:rPr lang="en-IN" dirty="0"/>
              <a:t> is null, current becomes null.</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53</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25816692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 root = new </a:t>
            </a:r>
            <a:r>
              <a:rPr lang="en-IN" dirty="0" err="1"/>
              <a:t>TreeNode</a:t>
            </a:r>
            <a:r>
              <a:rPr lang="en-IN" dirty="0"/>
              <a:t> left parenthesis element right parenthesis semi colon </a:t>
            </a:r>
          </a:p>
          <a:p>
            <a:r>
              <a:rPr lang="en-IN" dirty="0"/>
              <a:t>else left brace </a:t>
            </a:r>
          </a:p>
          <a:p>
            <a:r>
              <a:rPr lang="en-IN" dirty="0"/>
              <a:t> forward slash forward slash Locate the parent node</a:t>
            </a:r>
          </a:p>
          <a:p>
            <a:r>
              <a:rPr lang="en-IN" dirty="0"/>
              <a:t> current = root semi colon </a:t>
            </a:r>
          </a:p>
          <a:p>
            <a:r>
              <a:rPr lang="en-IN" dirty="0"/>
              <a:t> while left parenthesis current exclamation mark = null right parenthesis, current is null now</a:t>
            </a:r>
          </a:p>
          <a:p>
            <a:r>
              <a:rPr lang="en-IN" dirty="0"/>
              <a:t> if left parenthesis element value less than symbol the value in </a:t>
            </a:r>
            <a:r>
              <a:rPr lang="en-IN" dirty="0" err="1"/>
              <a:t>current.element</a:t>
            </a:r>
            <a:r>
              <a:rPr lang="en-IN" dirty="0"/>
              <a:t> right parenthesis left brace, </a:t>
            </a:r>
          </a:p>
          <a:p>
            <a:r>
              <a:rPr lang="en-IN" dirty="0"/>
              <a:t> parent = current semi colon </a:t>
            </a:r>
          </a:p>
          <a:p>
            <a:r>
              <a:rPr lang="en-IN" dirty="0"/>
              <a:t> current = </a:t>
            </a:r>
            <a:r>
              <a:rPr lang="en-IN" dirty="0" err="1"/>
              <a:t>current.left</a:t>
            </a:r>
            <a:r>
              <a:rPr lang="en-IN" dirty="0"/>
              <a:t> semi colon </a:t>
            </a:r>
          </a:p>
          <a:p>
            <a:r>
              <a:rPr lang="en-IN" dirty="0"/>
              <a:t> right brace </a:t>
            </a:r>
          </a:p>
          <a:p>
            <a:r>
              <a:rPr lang="en-IN" dirty="0"/>
              <a:t> else if left parenthesis element value greater than symbol the value in </a:t>
            </a:r>
            <a:r>
              <a:rPr lang="en-IN" dirty="0" err="1"/>
              <a:t>current.element</a:t>
            </a:r>
            <a:r>
              <a:rPr lang="en-IN" dirty="0"/>
              <a:t> right parenthesis left brace, </a:t>
            </a:r>
          </a:p>
          <a:p>
            <a:r>
              <a:rPr lang="en-IN" dirty="0"/>
              <a:t> parent = current semi colon </a:t>
            </a:r>
          </a:p>
          <a:p>
            <a:r>
              <a:rPr lang="en-IN" dirty="0"/>
              <a:t> current = </a:t>
            </a:r>
            <a:r>
              <a:rPr lang="en-IN" dirty="0" err="1"/>
              <a:t>current.right</a:t>
            </a:r>
            <a:r>
              <a:rPr lang="en-IN" dirty="0"/>
              <a:t> semi colon </a:t>
            </a:r>
          </a:p>
          <a:p>
            <a:r>
              <a:rPr lang="en-IN" dirty="0"/>
              <a:t> right brace </a:t>
            </a:r>
          </a:p>
          <a:p>
            <a:r>
              <a:rPr lang="en-IN" dirty="0"/>
              <a:t> else </a:t>
            </a:r>
          </a:p>
          <a:p>
            <a:r>
              <a:rPr lang="en-IN" dirty="0"/>
              <a:t> return false semi colon forward slash forward slash Duplicate node not inserted</a:t>
            </a:r>
          </a:p>
          <a:p>
            <a:r>
              <a:rPr lang="en-IN" dirty="0"/>
              <a:t>  forward slash forward slash Create the new node and attach it to the parent node</a:t>
            </a:r>
          </a:p>
          <a:p>
            <a:r>
              <a:rPr lang="en-IN" dirty="0"/>
              <a:t> if left parenthesis element less than symbol </a:t>
            </a:r>
            <a:r>
              <a:rPr lang="en-IN" dirty="0" err="1"/>
              <a:t>parent.element</a:t>
            </a:r>
            <a:r>
              <a:rPr lang="en-IN" dirty="0"/>
              <a:t> right parenthesis </a:t>
            </a:r>
          </a:p>
          <a:p>
            <a:r>
              <a:rPr lang="en-IN" dirty="0"/>
              <a:t> </a:t>
            </a:r>
            <a:r>
              <a:rPr lang="en-IN" dirty="0" err="1"/>
              <a:t>parent.left</a:t>
            </a:r>
            <a:r>
              <a:rPr lang="en-IN" dirty="0"/>
              <a:t> = new </a:t>
            </a:r>
            <a:r>
              <a:rPr lang="en-IN" dirty="0" err="1"/>
              <a:t>TreeNode</a:t>
            </a:r>
            <a:r>
              <a:rPr lang="en-IN" dirty="0"/>
              <a:t> left parenthesis </a:t>
            </a:r>
            <a:r>
              <a:rPr lang="en-IN" dirty="0" err="1"/>
              <a:t>elemenet</a:t>
            </a:r>
            <a:r>
              <a:rPr lang="en-IN" dirty="0"/>
              <a:t> right parenthesis semi colon </a:t>
            </a:r>
          </a:p>
          <a:p>
            <a:r>
              <a:rPr lang="en-IN" dirty="0"/>
              <a:t> else</a:t>
            </a:r>
          </a:p>
          <a:p>
            <a:r>
              <a:rPr lang="en-IN" dirty="0"/>
              <a:t> </a:t>
            </a:r>
            <a:r>
              <a:rPr lang="en-IN" dirty="0" err="1"/>
              <a:t>parent.right</a:t>
            </a:r>
            <a:r>
              <a:rPr lang="en-IN" dirty="0"/>
              <a:t> = new </a:t>
            </a:r>
            <a:r>
              <a:rPr lang="en-IN" dirty="0" err="1"/>
              <a:t>TreeNode</a:t>
            </a:r>
            <a:r>
              <a:rPr lang="en-IN" dirty="0"/>
              <a:t> left parenthesis </a:t>
            </a:r>
            <a:r>
              <a:rPr lang="en-IN" dirty="0" err="1"/>
              <a:t>elemenet</a:t>
            </a:r>
            <a:r>
              <a:rPr lang="en-IN" dirty="0"/>
              <a:t> right parenthesis semi colon </a:t>
            </a:r>
          </a:p>
          <a:p>
            <a:r>
              <a:rPr lang="en-IN" dirty="0"/>
              <a:t>  return true semi colon forward slash forward slash Element inserted </a:t>
            </a:r>
          </a:p>
          <a:p>
            <a:r>
              <a:rPr lang="en-IN" dirty="0"/>
              <a:t> right brace</a:t>
            </a:r>
          </a:p>
          <a:p>
            <a:r>
              <a:rPr lang="en-IN" dirty="0"/>
              <a:t>The sixth line is highlighted.</a:t>
            </a:r>
          </a:p>
          <a:p>
            <a:r>
              <a:rPr lang="en-IN" dirty="0"/>
              <a:t>Insert 101 into the following tree.</a:t>
            </a:r>
          </a:p>
          <a:p>
            <a:r>
              <a:rPr lang="en-IN" dirty="0"/>
              <a:t>A tree diagram shows 60 at the top </a:t>
            </a:r>
            <a:r>
              <a:rPr lang="en-IN" dirty="0" err="1"/>
              <a:t>labeled</a:t>
            </a:r>
            <a:r>
              <a:rPr lang="en-IN" dirty="0"/>
              <a:t>, root. 60 has branches as 55 and 100. 55 has branches as 45 and 57. 100 has branches as 67 and 107. Each element has two boxes. The element 107 is </a:t>
            </a:r>
            <a:r>
              <a:rPr lang="en-IN" dirty="0" err="1"/>
              <a:t>labeled</a:t>
            </a:r>
            <a:r>
              <a:rPr lang="en-IN" dirty="0"/>
              <a:t>, parent.  The text reads, </a:t>
            </a:r>
            <a:r>
              <a:rPr lang="en-IN" dirty="0" err="1"/>
              <a:t>current.left</a:t>
            </a:r>
            <a:r>
              <a:rPr lang="en-IN" dirty="0"/>
              <a:t> is null, current becomes null.</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54</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69627462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 root = new </a:t>
            </a:r>
            <a:r>
              <a:rPr lang="en-IN" dirty="0" err="1"/>
              <a:t>TreeNode</a:t>
            </a:r>
            <a:r>
              <a:rPr lang="en-IN" dirty="0"/>
              <a:t> left parenthesis element right parenthesis semi colon </a:t>
            </a:r>
          </a:p>
          <a:p>
            <a:r>
              <a:rPr lang="en-IN" dirty="0"/>
              <a:t>else left brace </a:t>
            </a:r>
          </a:p>
          <a:p>
            <a:r>
              <a:rPr lang="en-IN" dirty="0"/>
              <a:t> forward slash forward slash Locate the parent node</a:t>
            </a:r>
          </a:p>
          <a:p>
            <a:r>
              <a:rPr lang="en-IN" dirty="0"/>
              <a:t> current = root semi colon </a:t>
            </a:r>
          </a:p>
          <a:p>
            <a:r>
              <a:rPr lang="en-IN" dirty="0"/>
              <a:t> while left parenthesis current exclamation mark = null right parenthesis</a:t>
            </a:r>
          </a:p>
          <a:p>
            <a:r>
              <a:rPr lang="en-IN" dirty="0"/>
              <a:t> if left parenthesis element value less than symbol the value in </a:t>
            </a:r>
            <a:r>
              <a:rPr lang="en-IN" dirty="0" err="1"/>
              <a:t>current.element</a:t>
            </a:r>
            <a:r>
              <a:rPr lang="en-IN" dirty="0"/>
              <a:t> right parenthesis left brace, </a:t>
            </a:r>
          </a:p>
          <a:p>
            <a:r>
              <a:rPr lang="en-IN" dirty="0"/>
              <a:t> parent = current semi colon </a:t>
            </a:r>
          </a:p>
          <a:p>
            <a:r>
              <a:rPr lang="en-IN" dirty="0"/>
              <a:t> current = </a:t>
            </a:r>
            <a:r>
              <a:rPr lang="en-IN" dirty="0" err="1"/>
              <a:t>current.left</a:t>
            </a:r>
            <a:r>
              <a:rPr lang="en-IN" dirty="0"/>
              <a:t> semi colon </a:t>
            </a:r>
          </a:p>
          <a:p>
            <a:r>
              <a:rPr lang="en-IN" dirty="0"/>
              <a:t> right brace </a:t>
            </a:r>
          </a:p>
          <a:p>
            <a:r>
              <a:rPr lang="en-IN" dirty="0"/>
              <a:t> else if left parenthesis element value greater than symbol the value in </a:t>
            </a:r>
            <a:r>
              <a:rPr lang="en-IN" dirty="0" err="1"/>
              <a:t>current.element</a:t>
            </a:r>
            <a:r>
              <a:rPr lang="en-IN" dirty="0"/>
              <a:t> right parenthesis left brace, </a:t>
            </a:r>
          </a:p>
          <a:p>
            <a:r>
              <a:rPr lang="en-IN" dirty="0"/>
              <a:t> parent = current semi colon </a:t>
            </a:r>
          </a:p>
          <a:p>
            <a:r>
              <a:rPr lang="en-IN" dirty="0"/>
              <a:t> current = </a:t>
            </a:r>
            <a:r>
              <a:rPr lang="en-IN" dirty="0" err="1"/>
              <a:t>current.right</a:t>
            </a:r>
            <a:r>
              <a:rPr lang="en-IN" dirty="0"/>
              <a:t> semi colon </a:t>
            </a:r>
          </a:p>
          <a:p>
            <a:r>
              <a:rPr lang="en-IN" dirty="0"/>
              <a:t> right brace </a:t>
            </a:r>
          </a:p>
          <a:p>
            <a:r>
              <a:rPr lang="en-IN" dirty="0"/>
              <a:t> else </a:t>
            </a:r>
          </a:p>
          <a:p>
            <a:r>
              <a:rPr lang="en-IN" dirty="0"/>
              <a:t> return false semi colon forward slash forward slash Duplicate node not inserted</a:t>
            </a:r>
          </a:p>
          <a:p>
            <a:r>
              <a:rPr lang="en-IN" dirty="0"/>
              <a:t>  forward slash forward slash Create the new node and attach it to the parent node</a:t>
            </a:r>
          </a:p>
          <a:p>
            <a:r>
              <a:rPr lang="en-IN" dirty="0"/>
              <a:t> if left parenthesis element less than symbol </a:t>
            </a:r>
            <a:r>
              <a:rPr lang="en-IN" dirty="0" err="1"/>
              <a:t>parent.element</a:t>
            </a:r>
            <a:r>
              <a:rPr lang="en-IN" dirty="0"/>
              <a:t> right parenthesis, 101 is less than 107 true</a:t>
            </a:r>
          </a:p>
          <a:p>
            <a:r>
              <a:rPr lang="en-IN" dirty="0"/>
              <a:t> </a:t>
            </a:r>
            <a:r>
              <a:rPr lang="en-IN" dirty="0" err="1"/>
              <a:t>parent.left</a:t>
            </a:r>
            <a:r>
              <a:rPr lang="en-IN" dirty="0"/>
              <a:t> = new </a:t>
            </a:r>
            <a:r>
              <a:rPr lang="en-IN" dirty="0" err="1"/>
              <a:t>TreeNode</a:t>
            </a:r>
            <a:r>
              <a:rPr lang="en-IN" dirty="0"/>
              <a:t> left parenthesis </a:t>
            </a:r>
            <a:r>
              <a:rPr lang="en-IN" dirty="0" err="1"/>
              <a:t>elemenet</a:t>
            </a:r>
            <a:r>
              <a:rPr lang="en-IN" dirty="0"/>
              <a:t> right parenthesis semi colon </a:t>
            </a:r>
          </a:p>
          <a:p>
            <a:r>
              <a:rPr lang="en-IN" dirty="0"/>
              <a:t> else</a:t>
            </a:r>
          </a:p>
          <a:p>
            <a:r>
              <a:rPr lang="en-IN" dirty="0"/>
              <a:t> </a:t>
            </a:r>
            <a:r>
              <a:rPr lang="en-IN" dirty="0" err="1"/>
              <a:t>parent.right</a:t>
            </a:r>
            <a:r>
              <a:rPr lang="en-IN" dirty="0"/>
              <a:t> = new </a:t>
            </a:r>
            <a:r>
              <a:rPr lang="en-IN" dirty="0" err="1"/>
              <a:t>TreeNode</a:t>
            </a:r>
            <a:r>
              <a:rPr lang="en-IN" dirty="0"/>
              <a:t> left parenthesis </a:t>
            </a:r>
            <a:r>
              <a:rPr lang="en-IN" dirty="0" err="1"/>
              <a:t>elemenet</a:t>
            </a:r>
            <a:r>
              <a:rPr lang="en-IN" dirty="0"/>
              <a:t> right parenthesis semi colon </a:t>
            </a:r>
          </a:p>
          <a:p>
            <a:r>
              <a:rPr lang="en-IN" dirty="0"/>
              <a:t>  return true semi colon forward slash forward slash Element inserted </a:t>
            </a:r>
          </a:p>
          <a:p>
            <a:r>
              <a:rPr lang="en-IN" dirty="0"/>
              <a:t> right brace</a:t>
            </a:r>
          </a:p>
          <a:p>
            <a:r>
              <a:rPr lang="en-IN" dirty="0"/>
              <a:t>The eighteenth line is highlighted.</a:t>
            </a:r>
          </a:p>
          <a:p>
            <a:r>
              <a:rPr lang="en-IN" dirty="0"/>
              <a:t>Insert 101 into the following tree.</a:t>
            </a:r>
          </a:p>
          <a:p>
            <a:r>
              <a:rPr lang="en-IN" dirty="0"/>
              <a:t> 60 at the top </a:t>
            </a:r>
            <a:r>
              <a:rPr lang="en-IN" dirty="0" err="1"/>
              <a:t>labeled</a:t>
            </a:r>
            <a:r>
              <a:rPr lang="en-IN" dirty="0"/>
              <a:t>, root. 60 has branches as 55 and 100. 55 has branches as 45 and 57. 100 has branches as 67 and 107. Each element has two boxes. The element 107 is </a:t>
            </a:r>
            <a:r>
              <a:rPr lang="en-IN" dirty="0" err="1"/>
              <a:t>labeled</a:t>
            </a:r>
            <a:r>
              <a:rPr lang="en-IN" dirty="0"/>
              <a:t>, parent.  The text reads, </a:t>
            </a:r>
            <a:r>
              <a:rPr lang="en-IN" dirty="0" err="1"/>
              <a:t>current.left</a:t>
            </a:r>
            <a:r>
              <a:rPr lang="en-IN" dirty="0"/>
              <a:t> is null, current becomes null.</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55</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02960090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 root = new </a:t>
            </a:r>
            <a:r>
              <a:rPr lang="en-IN" dirty="0" err="1"/>
              <a:t>TreeNode</a:t>
            </a:r>
            <a:r>
              <a:rPr lang="en-IN" dirty="0"/>
              <a:t> left parenthesis element right parenthesis semi colon </a:t>
            </a:r>
          </a:p>
          <a:p>
            <a:r>
              <a:rPr lang="en-IN" dirty="0"/>
              <a:t>else left brace </a:t>
            </a:r>
          </a:p>
          <a:p>
            <a:r>
              <a:rPr lang="en-IN" dirty="0"/>
              <a:t> forward slash forward slash Locate the parent node</a:t>
            </a:r>
          </a:p>
          <a:p>
            <a:r>
              <a:rPr lang="en-IN" dirty="0"/>
              <a:t> current = root semi colon </a:t>
            </a:r>
          </a:p>
          <a:p>
            <a:r>
              <a:rPr lang="en-IN" dirty="0"/>
              <a:t> while left parenthesis current exclamation mark = null right parenthesis</a:t>
            </a:r>
          </a:p>
          <a:p>
            <a:r>
              <a:rPr lang="en-IN" dirty="0"/>
              <a:t> if left parenthesis element value less than symbol the value in </a:t>
            </a:r>
            <a:r>
              <a:rPr lang="en-IN" dirty="0" err="1"/>
              <a:t>current.element</a:t>
            </a:r>
            <a:r>
              <a:rPr lang="en-IN" dirty="0"/>
              <a:t> right parenthesis left brace, </a:t>
            </a:r>
          </a:p>
          <a:p>
            <a:r>
              <a:rPr lang="en-IN" dirty="0"/>
              <a:t> parent = current semi colon </a:t>
            </a:r>
          </a:p>
          <a:p>
            <a:r>
              <a:rPr lang="en-IN" dirty="0"/>
              <a:t> current = </a:t>
            </a:r>
            <a:r>
              <a:rPr lang="en-IN" dirty="0" err="1"/>
              <a:t>current.left</a:t>
            </a:r>
            <a:r>
              <a:rPr lang="en-IN" dirty="0"/>
              <a:t> semi colon </a:t>
            </a:r>
          </a:p>
          <a:p>
            <a:r>
              <a:rPr lang="en-IN" dirty="0"/>
              <a:t> right brace </a:t>
            </a:r>
          </a:p>
          <a:p>
            <a:r>
              <a:rPr lang="en-IN" dirty="0"/>
              <a:t> else if left parenthesis element value greater than symbol the value in </a:t>
            </a:r>
            <a:r>
              <a:rPr lang="en-IN" dirty="0" err="1"/>
              <a:t>current.element</a:t>
            </a:r>
            <a:r>
              <a:rPr lang="en-IN" dirty="0"/>
              <a:t> right parenthesis left brace, </a:t>
            </a:r>
          </a:p>
          <a:p>
            <a:r>
              <a:rPr lang="en-IN" dirty="0"/>
              <a:t> parent = current semi colon </a:t>
            </a:r>
          </a:p>
          <a:p>
            <a:r>
              <a:rPr lang="en-IN" dirty="0"/>
              <a:t> current = </a:t>
            </a:r>
            <a:r>
              <a:rPr lang="en-IN" dirty="0" err="1"/>
              <a:t>current.right</a:t>
            </a:r>
            <a:r>
              <a:rPr lang="en-IN" dirty="0"/>
              <a:t> semi colon </a:t>
            </a:r>
          </a:p>
          <a:p>
            <a:r>
              <a:rPr lang="en-IN" dirty="0"/>
              <a:t> right brace </a:t>
            </a:r>
          </a:p>
          <a:p>
            <a:r>
              <a:rPr lang="en-IN" dirty="0"/>
              <a:t> else </a:t>
            </a:r>
          </a:p>
          <a:p>
            <a:r>
              <a:rPr lang="en-IN" dirty="0"/>
              <a:t> return false semi colon forward slash forward slash Duplicate node not inserted</a:t>
            </a:r>
          </a:p>
          <a:p>
            <a:r>
              <a:rPr lang="en-IN" dirty="0"/>
              <a:t>  forward slash forward slash Create the new node and attach it to the parent node</a:t>
            </a:r>
          </a:p>
          <a:p>
            <a:r>
              <a:rPr lang="en-IN" dirty="0"/>
              <a:t> if left parenthesis element less than symbol </a:t>
            </a:r>
            <a:r>
              <a:rPr lang="en-IN" dirty="0" err="1"/>
              <a:t>parent.element</a:t>
            </a:r>
            <a:r>
              <a:rPr lang="en-IN" dirty="0"/>
              <a:t> right parenthesis, 101 is less than 107 true</a:t>
            </a:r>
          </a:p>
          <a:p>
            <a:r>
              <a:rPr lang="en-IN" dirty="0"/>
              <a:t> </a:t>
            </a:r>
            <a:r>
              <a:rPr lang="en-IN" dirty="0" err="1"/>
              <a:t>parent.left</a:t>
            </a:r>
            <a:r>
              <a:rPr lang="en-IN" dirty="0"/>
              <a:t> = new </a:t>
            </a:r>
            <a:r>
              <a:rPr lang="en-IN" dirty="0" err="1"/>
              <a:t>TreeNode</a:t>
            </a:r>
            <a:r>
              <a:rPr lang="en-IN" dirty="0"/>
              <a:t> left parenthesis </a:t>
            </a:r>
            <a:r>
              <a:rPr lang="en-IN" dirty="0" err="1"/>
              <a:t>elemenet</a:t>
            </a:r>
            <a:r>
              <a:rPr lang="en-IN" dirty="0"/>
              <a:t> right parenthesis semi colon </a:t>
            </a:r>
          </a:p>
          <a:p>
            <a:r>
              <a:rPr lang="en-IN" dirty="0"/>
              <a:t> else</a:t>
            </a:r>
          </a:p>
          <a:p>
            <a:r>
              <a:rPr lang="en-IN" dirty="0"/>
              <a:t> </a:t>
            </a:r>
            <a:r>
              <a:rPr lang="en-IN" dirty="0" err="1"/>
              <a:t>parent.right</a:t>
            </a:r>
            <a:r>
              <a:rPr lang="en-IN" dirty="0"/>
              <a:t> = new </a:t>
            </a:r>
            <a:r>
              <a:rPr lang="en-IN" dirty="0" err="1"/>
              <a:t>TreeNode</a:t>
            </a:r>
            <a:r>
              <a:rPr lang="en-IN" dirty="0"/>
              <a:t> left parenthesis </a:t>
            </a:r>
            <a:r>
              <a:rPr lang="en-IN" dirty="0" err="1"/>
              <a:t>elemenet</a:t>
            </a:r>
            <a:r>
              <a:rPr lang="en-IN" dirty="0"/>
              <a:t> right parenthesis semi colon </a:t>
            </a:r>
          </a:p>
          <a:p>
            <a:r>
              <a:rPr lang="en-IN" dirty="0"/>
              <a:t>  return true semi colon forward slash forward slash Element inserted </a:t>
            </a:r>
          </a:p>
          <a:p>
            <a:r>
              <a:rPr lang="en-IN" dirty="0"/>
              <a:t> right brace</a:t>
            </a:r>
          </a:p>
          <a:p>
            <a:r>
              <a:rPr lang="en-IN" dirty="0"/>
              <a:t>The nineteenth line is highlighted.</a:t>
            </a:r>
          </a:p>
          <a:p>
            <a:r>
              <a:rPr lang="en-IN" dirty="0"/>
              <a:t>Insert 101 into the following tree.</a:t>
            </a:r>
          </a:p>
          <a:p>
            <a:r>
              <a:rPr lang="en-IN" dirty="0"/>
              <a:t>A tree diagram shows 60 at the top </a:t>
            </a:r>
            <a:r>
              <a:rPr lang="en-IN" dirty="0" err="1"/>
              <a:t>labeled</a:t>
            </a:r>
            <a:r>
              <a:rPr lang="en-IN" dirty="0"/>
              <a:t>, root. 60 has branches as 55 and 100. 55 has branches as 45 and 57. 100 has branches as 67 and 107. Each element has two boxes. The element 107 is </a:t>
            </a:r>
            <a:r>
              <a:rPr lang="en-IN" dirty="0" err="1"/>
              <a:t>labeled</a:t>
            </a:r>
            <a:r>
              <a:rPr lang="en-IN" dirty="0"/>
              <a:t>, parent.  The left box of 107 has branch as 101.</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56</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6883587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4B9BB59C-B238-4686-9D2C-4DAA2AD2489E}" type="slidenum">
              <a:rPr lang="en-US" altLang="en-US" smtClean="0"/>
              <a:pPr>
                <a:defRPr/>
              </a:pPr>
              <a:t>6</a:t>
            </a:fld>
            <a:endParaRPr lang="en-US" altLang="en-US"/>
          </a:p>
        </p:txBody>
      </p:sp>
    </p:spTree>
    <p:extLst>
      <p:ext uri="{BB962C8B-B14F-4D97-AF65-F5344CB8AC3E}">
        <p14:creationId xmlns:p14="http://schemas.microsoft.com/office/powerpoint/2010/main" val="121564556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 root = new </a:t>
            </a:r>
            <a:r>
              <a:rPr lang="en-IN" dirty="0" err="1"/>
              <a:t>TreeNode</a:t>
            </a:r>
            <a:r>
              <a:rPr lang="en-IN" dirty="0"/>
              <a:t> left parenthesis element right parenthesis semi colon </a:t>
            </a:r>
          </a:p>
          <a:p>
            <a:r>
              <a:rPr lang="en-IN" dirty="0"/>
              <a:t>else left brace </a:t>
            </a:r>
          </a:p>
          <a:p>
            <a:r>
              <a:rPr lang="en-IN" dirty="0"/>
              <a:t> forward slash forward slash Locate the parent node</a:t>
            </a:r>
          </a:p>
          <a:p>
            <a:r>
              <a:rPr lang="en-IN" dirty="0"/>
              <a:t> current = root semi colon </a:t>
            </a:r>
          </a:p>
          <a:p>
            <a:r>
              <a:rPr lang="en-IN" dirty="0"/>
              <a:t> while left parenthesis current exclamation mark = null right parenthesis</a:t>
            </a:r>
          </a:p>
          <a:p>
            <a:r>
              <a:rPr lang="en-IN" dirty="0"/>
              <a:t> if left parenthesis element value less than symbol the value in </a:t>
            </a:r>
            <a:r>
              <a:rPr lang="en-IN" dirty="0" err="1"/>
              <a:t>current.element</a:t>
            </a:r>
            <a:r>
              <a:rPr lang="en-IN" dirty="0"/>
              <a:t> right parenthesis left brace, </a:t>
            </a:r>
          </a:p>
          <a:p>
            <a:r>
              <a:rPr lang="en-IN" dirty="0"/>
              <a:t> parent = current semi colon </a:t>
            </a:r>
          </a:p>
          <a:p>
            <a:r>
              <a:rPr lang="en-IN" dirty="0"/>
              <a:t> current = </a:t>
            </a:r>
            <a:r>
              <a:rPr lang="en-IN" dirty="0" err="1"/>
              <a:t>current.left</a:t>
            </a:r>
            <a:r>
              <a:rPr lang="en-IN" dirty="0"/>
              <a:t> semi colon </a:t>
            </a:r>
          </a:p>
          <a:p>
            <a:r>
              <a:rPr lang="en-IN" dirty="0"/>
              <a:t> right brace </a:t>
            </a:r>
          </a:p>
          <a:p>
            <a:r>
              <a:rPr lang="en-IN" dirty="0"/>
              <a:t> else if left parenthesis element value greater than symbol the value in </a:t>
            </a:r>
            <a:r>
              <a:rPr lang="en-IN" dirty="0" err="1"/>
              <a:t>current.element</a:t>
            </a:r>
            <a:r>
              <a:rPr lang="en-IN" dirty="0"/>
              <a:t> right parenthesis left brace, </a:t>
            </a:r>
          </a:p>
          <a:p>
            <a:r>
              <a:rPr lang="en-IN" dirty="0"/>
              <a:t> parent = current semi colon </a:t>
            </a:r>
          </a:p>
          <a:p>
            <a:r>
              <a:rPr lang="en-IN" dirty="0"/>
              <a:t> current = </a:t>
            </a:r>
            <a:r>
              <a:rPr lang="en-IN" dirty="0" err="1"/>
              <a:t>current.right</a:t>
            </a:r>
            <a:r>
              <a:rPr lang="en-IN" dirty="0"/>
              <a:t> semi colon </a:t>
            </a:r>
          </a:p>
          <a:p>
            <a:r>
              <a:rPr lang="en-IN" dirty="0"/>
              <a:t> right brace </a:t>
            </a:r>
          </a:p>
          <a:p>
            <a:r>
              <a:rPr lang="en-IN" dirty="0"/>
              <a:t> else </a:t>
            </a:r>
          </a:p>
          <a:p>
            <a:r>
              <a:rPr lang="en-IN" dirty="0"/>
              <a:t> return false semi colon forward slash forward slash Duplicate node not inserted</a:t>
            </a:r>
          </a:p>
          <a:p>
            <a:r>
              <a:rPr lang="en-IN" dirty="0"/>
              <a:t>  forward slash forward slash Create the new node and attach it to the parent node</a:t>
            </a:r>
          </a:p>
          <a:p>
            <a:r>
              <a:rPr lang="en-IN" dirty="0"/>
              <a:t> if left parenthesis element less than symbol </a:t>
            </a:r>
            <a:r>
              <a:rPr lang="en-IN" dirty="0" err="1"/>
              <a:t>parent.element</a:t>
            </a:r>
            <a:r>
              <a:rPr lang="en-IN" dirty="0"/>
              <a:t> right parenthesis, 101 is less than 107 true</a:t>
            </a:r>
          </a:p>
          <a:p>
            <a:r>
              <a:rPr lang="en-IN" dirty="0"/>
              <a:t> </a:t>
            </a:r>
            <a:r>
              <a:rPr lang="en-IN" dirty="0" err="1"/>
              <a:t>parent.left</a:t>
            </a:r>
            <a:r>
              <a:rPr lang="en-IN" dirty="0"/>
              <a:t> = new </a:t>
            </a:r>
            <a:r>
              <a:rPr lang="en-IN" dirty="0" err="1"/>
              <a:t>TreeNode</a:t>
            </a:r>
            <a:r>
              <a:rPr lang="en-IN" dirty="0"/>
              <a:t> left parenthesis </a:t>
            </a:r>
            <a:r>
              <a:rPr lang="en-IN" dirty="0" err="1"/>
              <a:t>elemenet</a:t>
            </a:r>
            <a:r>
              <a:rPr lang="en-IN" dirty="0"/>
              <a:t> right parenthesis semi colon </a:t>
            </a:r>
          </a:p>
          <a:p>
            <a:r>
              <a:rPr lang="en-IN" dirty="0"/>
              <a:t> else</a:t>
            </a:r>
          </a:p>
          <a:p>
            <a:r>
              <a:rPr lang="en-IN" dirty="0"/>
              <a:t> </a:t>
            </a:r>
            <a:r>
              <a:rPr lang="en-IN" dirty="0" err="1"/>
              <a:t>parent.right</a:t>
            </a:r>
            <a:r>
              <a:rPr lang="en-IN" dirty="0"/>
              <a:t> = new </a:t>
            </a:r>
            <a:r>
              <a:rPr lang="en-IN" dirty="0" err="1"/>
              <a:t>TreeNode</a:t>
            </a:r>
            <a:r>
              <a:rPr lang="en-IN" dirty="0"/>
              <a:t> left parenthesis </a:t>
            </a:r>
            <a:r>
              <a:rPr lang="en-IN" dirty="0" err="1"/>
              <a:t>elemenet</a:t>
            </a:r>
            <a:r>
              <a:rPr lang="en-IN" dirty="0"/>
              <a:t> right parenthesis semi colon </a:t>
            </a:r>
          </a:p>
          <a:p>
            <a:r>
              <a:rPr lang="en-IN" dirty="0"/>
              <a:t>  return true semi colon forward slash forward slash Element inserted </a:t>
            </a:r>
          </a:p>
          <a:p>
            <a:r>
              <a:rPr lang="en-IN" dirty="0"/>
              <a:t> right brace</a:t>
            </a:r>
          </a:p>
          <a:p>
            <a:r>
              <a:rPr lang="en-IN" dirty="0"/>
              <a:t>The second last line is highlighted.</a:t>
            </a:r>
          </a:p>
          <a:p>
            <a:r>
              <a:rPr lang="en-IN" dirty="0"/>
              <a:t>Insert 101 into the following tree.</a:t>
            </a:r>
          </a:p>
          <a:p>
            <a:r>
              <a:rPr lang="en-IN" dirty="0"/>
              <a:t>A tree diagram shows 60 at the top </a:t>
            </a:r>
            <a:r>
              <a:rPr lang="en-IN" dirty="0" err="1"/>
              <a:t>labeled</a:t>
            </a:r>
            <a:r>
              <a:rPr lang="en-IN" dirty="0"/>
              <a:t>, root. 60 has branches as 55 and 100. 55 has branches as 45 and 57. 100 has branches as 67 and 107. Each element has two boxes. The element 107 is </a:t>
            </a:r>
            <a:r>
              <a:rPr lang="en-IN" dirty="0" err="1"/>
              <a:t>labeled</a:t>
            </a:r>
            <a:r>
              <a:rPr lang="en-IN" dirty="0"/>
              <a:t>, parent.  The left box of 107 has branch as 101.</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57</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45632139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 root = new </a:t>
            </a:r>
            <a:r>
              <a:rPr lang="en-IN" dirty="0" err="1"/>
              <a:t>TreeNode</a:t>
            </a:r>
            <a:r>
              <a:rPr lang="en-IN" dirty="0"/>
              <a:t> left parenthesis element right parenthesis semi colon </a:t>
            </a:r>
          </a:p>
          <a:p>
            <a:r>
              <a:rPr lang="en-IN" dirty="0"/>
              <a:t>else left brace </a:t>
            </a:r>
          </a:p>
          <a:p>
            <a:r>
              <a:rPr lang="en-IN" dirty="0"/>
              <a:t> forward slash forward slash Locate the parent node</a:t>
            </a:r>
          </a:p>
          <a:p>
            <a:r>
              <a:rPr lang="en-IN" dirty="0"/>
              <a:t> current = root semi colon </a:t>
            </a:r>
          </a:p>
          <a:p>
            <a:r>
              <a:rPr lang="en-IN" dirty="0"/>
              <a:t> while left parenthesis current exclamation mark = null right parenthesis</a:t>
            </a:r>
          </a:p>
          <a:p>
            <a:r>
              <a:rPr lang="en-IN" dirty="0"/>
              <a:t> if left parenthesis element value less than symbol the value in </a:t>
            </a:r>
            <a:r>
              <a:rPr lang="en-IN" dirty="0" err="1"/>
              <a:t>current.element</a:t>
            </a:r>
            <a:r>
              <a:rPr lang="en-IN" dirty="0"/>
              <a:t> right parenthesis left brace, </a:t>
            </a:r>
          </a:p>
          <a:p>
            <a:r>
              <a:rPr lang="en-IN" dirty="0"/>
              <a:t> parent = current semi colon </a:t>
            </a:r>
          </a:p>
          <a:p>
            <a:r>
              <a:rPr lang="en-IN" dirty="0"/>
              <a:t> current = </a:t>
            </a:r>
            <a:r>
              <a:rPr lang="en-IN" dirty="0" err="1"/>
              <a:t>current.left</a:t>
            </a:r>
            <a:r>
              <a:rPr lang="en-IN" dirty="0"/>
              <a:t> semi colon </a:t>
            </a:r>
          </a:p>
          <a:p>
            <a:r>
              <a:rPr lang="en-IN" dirty="0"/>
              <a:t> right brace </a:t>
            </a:r>
          </a:p>
          <a:p>
            <a:r>
              <a:rPr lang="en-IN" dirty="0"/>
              <a:t> else if left parenthesis element value greater than symbol the value in </a:t>
            </a:r>
            <a:r>
              <a:rPr lang="en-IN" dirty="0" err="1"/>
              <a:t>current.element</a:t>
            </a:r>
            <a:r>
              <a:rPr lang="en-IN" dirty="0"/>
              <a:t> right parenthesis left brace, </a:t>
            </a:r>
          </a:p>
          <a:p>
            <a:r>
              <a:rPr lang="en-IN" dirty="0"/>
              <a:t> parent = current semi colon </a:t>
            </a:r>
          </a:p>
          <a:p>
            <a:r>
              <a:rPr lang="en-IN" dirty="0"/>
              <a:t> current = </a:t>
            </a:r>
            <a:r>
              <a:rPr lang="en-IN" dirty="0" err="1"/>
              <a:t>current.right</a:t>
            </a:r>
            <a:r>
              <a:rPr lang="en-IN" dirty="0"/>
              <a:t> semi colon </a:t>
            </a:r>
          </a:p>
          <a:p>
            <a:r>
              <a:rPr lang="en-IN" dirty="0"/>
              <a:t> right brace </a:t>
            </a:r>
          </a:p>
          <a:p>
            <a:r>
              <a:rPr lang="en-IN" dirty="0"/>
              <a:t> else </a:t>
            </a:r>
          </a:p>
          <a:p>
            <a:r>
              <a:rPr lang="en-IN" dirty="0"/>
              <a:t> return false semi colon forward slash forward slash Duplicate node not inserted</a:t>
            </a:r>
          </a:p>
          <a:p>
            <a:r>
              <a:rPr lang="en-IN" dirty="0"/>
              <a:t>  forward slash forward slash Create the new node and attach it to the parent node</a:t>
            </a:r>
          </a:p>
          <a:p>
            <a:r>
              <a:rPr lang="en-IN" dirty="0"/>
              <a:t> if left parenthesis element less than symbol </a:t>
            </a:r>
            <a:r>
              <a:rPr lang="en-IN" dirty="0" err="1"/>
              <a:t>parent.element</a:t>
            </a:r>
            <a:r>
              <a:rPr lang="en-IN" dirty="0"/>
              <a:t> right parenthesis</a:t>
            </a:r>
          </a:p>
          <a:p>
            <a:r>
              <a:rPr lang="en-IN" dirty="0"/>
              <a:t> </a:t>
            </a:r>
            <a:r>
              <a:rPr lang="en-IN" dirty="0" err="1"/>
              <a:t>parent.left</a:t>
            </a:r>
            <a:r>
              <a:rPr lang="en-IN" dirty="0"/>
              <a:t> = new </a:t>
            </a:r>
            <a:r>
              <a:rPr lang="en-IN" dirty="0" err="1"/>
              <a:t>TreeNode</a:t>
            </a:r>
            <a:r>
              <a:rPr lang="en-IN" dirty="0"/>
              <a:t> left parenthesis </a:t>
            </a:r>
            <a:r>
              <a:rPr lang="en-IN" dirty="0" err="1"/>
              <a:t>elemenet</a:t>
            </a:r>
            <a:r>
              <a:rPr lang="en-IN" dirty="0"/>
              <a:t> right parenthesis semi colon </a:t>
            </a:r>
          </a:p>
          <a:p>
            <a:r>
              <a:rPr lang="en-IN" dirty="0"/>
              <a:t> else</a:t>
            </a:r>
          </a:p>
          <a:p>
            <a:r>
              <a:rPr lang="en-IN" dirty="0"/>
              <a:t> </a:t>
            </a:r>
            <a:r>
              <a:rPr lang="en-IN" dirty="0" err="1"/>
              <a:t>parent.right</a:t>
            </a:r>
            <a:r>
              <a:rPr lang="en-IN" dirty="0"/>
              <a:t> = new </a:t>
            </a:r>
            <a:r>
              <a:rPr lang="en-IN" dirty="0" err="1"/>
              <a:t>TreeNode</a:t>
            </a:r>
            <a:r>
              <a:rPr lang="en-IN" dirty="0"/>
              <a:t> left parenthesis </a:t>
            </a:r>
            <a:r>
              <a:rPr lang="en-IN" dirty="0" err="1"/>
              <a:t>elemenet</a:t>
            </a:r>
            <a:r>
              <a:rPr lang="en-IN" dirty="0"/>
              <a:t> right parenthesis semi colon </a:t>
            </a:r>
          </a:p>
          <a:p>
            <a:r>
              <a:rPr lang="en-IN" dirty="0"/>
              <a:t>  return true semi colon forward slash forward slash Element inserted </a:t>
            </a:r>
          </a:p>
          <a:p>
            <a:r>
              <a:rPr lang="en-IN" dirty="0"/>
              <a:t> right brace</a:t>
            </a:r>
          </a:p>
          <a:p>
            <a:r>
              <a:rPr lang="en-IN" dirty="0"/>
              <a:t>Insert 101 into the following tree.</a:t>
            </a:r>
          </a:p>
          <a:p>
            <a:r>
              <a:rPr lang="en-IN" dirty="0"/>
              <a:t>A tree diagram shows 60 at the top </a:t>
            </a:r>
            <a:r>
              <a:rPr lang="en-IN" dirty="0" err="1"/>
              <a:t>labeled</a:t>
            </a:r>
            <a:r>
              <a:rPr lang="en-IN" dirty="0"/>
              <a:t>, root. 60 has branches as 55 and 100. 55 has branches as 45 and 57. 100 has branches as 67 and 107. Each element has two boxes. The left box of 107 has branch as 101 and right box of 57 has branch as 59.</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58</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23739035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3"/>
          <p:cNvSpPr>
            <a:spLocks noGrp="1" noChangeArrowheads="1"/>
          </p:cNvSpPr>
          <p:nvPr>
            <p:ph type="dt" sz="quarter" idx="1"/>
          </p:nvPr>
        </p:nvSpPr>
        <p:spPr>
          <a:noFill/>
        </p:spPr>
        <p:txBody>
          <a:bodyPr/>
          <a:lstStyle/>
          <a:p>
            <a:fld id="{E8BF61ED-F86B-4C6B-B7D5-5EAAD097AC28}" type="datetime1">
              <a:rPr lang="en-US" smtClean="0"/>
              <a:pPr/>
              <a:t>10/29/2024</a:t>
            </a:fld>
            <a:endParaRPr lang="en-US"/>
          </a:p>
        </p:txBody>
      </p:sp>
      <p:sp>
        <p:nvSpPr>
          <p:cNvPr id="55299" name="Rectangle 7"/>
          <p:cNvSpPr>
            <a:spLocks noGrp="1" noChangeArrowheads="1"/>
          </p:cNvSpPr>
          <p:nvPr>
            <p:ph type="sldNum" sz="quarter" idx="5"/>
          </p:nvPr>
        </p:nvSpPr>
        <p:spPr>
          <a:noFill/>
        </p:spPr>
        <p:txBody>
          <a:bodyPr/>
          <a:lstStyle/>
          <a:p>
            <a:fld id="{79EC722E-BC21-44F7-9564-1429A36C0C5C}" type="slidenum">
              <a:rPr lang="en-US" smtClean="0"/>
              <a:pPr/>
              <a:t>59</a:t>
            </a:fld>
            <a:endParaRPr lang="en-US"/>
          </a:p>
        </p:txBody>
      </p:sp>
      <p:sp>
        <p:nvSpPr>
          <p:cNvPr id="55300" name="Rectangle 2"/>
          <p:cNvSpPr>
            <a:spLocks noGrp="1" noRot="1" noChangeAspect="1" noChangeArrowheads="1" noTextEdit="1"/>
          </p:cNvSpPr>
          <p:nvPr>
            <p:ph type="sldImg"/>
          </p:nvPr>
        </p:nvSpPr>
        <p:spPr>
          <a:ln/>
        </p:spPr>
      </p:sp>
      <p:sp>
        <p:nvSpPr>
          <p:cNvPr id="55301" name="Rectangle 3"/>
          <p:cNvSpPr>
            <a:spLocks noGrp="1" noChangeArrowheads="1"/>
          </p:cNvSpPr>
          <p:nvPr>
            <p:ph type="body" idx="1"/>
          </p:nvPr>
        </p:nvSpPr>
        <p:spPr>
          <a:noFill/>
          <a:ln/>
        </p:spPr>
        <p:txBody>
          <a:bodyPr/>
          <a:lstStyle/>
          <a:p>
            <a:r>
              <a:rPr lang="en-US" dirty="0"/>
              <a:t>And now for something completely different.</a:t>
            </a:r>
          </a:p>
          <a:p>
            <a:endParaRPr lang="en-US" dirty="0"/>
          </a:p>
          <a:p>
            <a:r>
              <a:rPr lang="en-US" dirty="0"/>
              <a:t>Let’s say I want to delete a node. Why might it be </a:t>
            </a:r>
            <a:r>
              <a:rPr lang="en-US" b="1" dirty="0"/>
              <a:t>harder than insertion?</a:t>
            </a:r>
          </a:p>
          <a:p>
            <a:endParaRPr lang="en-US" b="1" dirty="0"/>
          </a:p>
          <a:p>
            <a:r>
              <a:rPr lang="en-US" dirty="0"/>
              <a:t>Might happen in the </a:t>
            </a:r>
            <a:r>
              <a:rPr lang="en-US" b="1" dirty="0"/>
              <a:t>middle</a:t>
            </a:r>
            <a:r>
              <a:rPr lang="en-US" dirty="0"/>
              <a:t> of the tree instead of at </a:t>
            </a:r>
            <a:r>
              <a:rPr lang="en-US" b="1" dirty="0"/>
              <a:t>leaf</a:t>
            </a:r>
            <a:r>
              <a:rPr lang="en-US" dirty="0"/>
              <a:t>.</a:t>
            </a:r>
          </a:p>
          <a:p>
            <a:endParaRPr lang="en-US" dirty="0"/>
          </a:p>
          <a:p>
            <a:r>
              <a:rPr lang="en-US" dirty="0"/>
              <a:t>Then, I have to fix the BST.</a:t>
            </a:r>
          </a:p>
          <a:p>
            <a:endParaRPr lang="en-US" dirty="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3"/>
          <p:cNvSpPr>
            <a:spLocks noGrp="1" noChangeArrowheads="1"/>
          </p:cNvSpPr>
          <p:nvPr>
            <p:ph type="dt" sz="quarter" idx="1"/>
          </p:nvPr>
        </p:nvSpPr>
        <p:spPr>
          <a:noFill/>
        </p:spPr>
        <p:txBody>
          <a:bodyPr/>
          <a:lstStyle/>
          <a:p>
            <a:fld id="{E9835B4C-92CD-4DDB-9051-F2764963B0E8}" type="datetime1">
              <a:rPr lang="en-US" smtClean="0"/>
              <a:pPr/>
              <a:t>10/29/2024</a:t>
            </a:fld>
            <a:endParaRPr lang="en-US"/>
          </a:p>
        </p:txBody>
      </p:sp>
      <p:sp>
        <p:nvSpPr>
          <p:cNvPr id="56323" name="Rectangle 7"/>
          <p:cNvSpPr>
            <a:spLocks noGrp="1" noChangeArrowheads="1"/>
          </p:cNvSpPr>
          <p:nvPr>
            <p:ph type="sldNum" sz="quarter" idx="5"/>
          </p:nvPr>
        </p:nvSpPr>
        <p:spPr>
          <a:noFill/>
        </p:spPr>
        <p:txBody>
          <a:bodyPr/>
          <a:lstStyle/>
          <a:p>
            <a:fld id="{E8C503B6-AC7C-4843-8466-47883615005D}" type="slidenum">
              <a:rPr lang="en-US" smtClean="0"/>
              <a:pPr/>
              <a:t>60</a:t>
            </a:fld>
            <a:endParaRPr lang="en-US"/>
          </a:p>
        </p:txBody>
      </p:sp>
      <p:sp>
        <p:nvSpPr>
          <p:cNvPr id="56324" name="Rectangle 2"/>
          <p:cNvSpPr>
            <a:spLocks noGrp="1" noRot="1" noChangeAspect="1" noChangeArrowheads="1" noTextEdit="1"/>
          </p:cNvSpPr>
          <p:nvPr>
            <p:ph type="sldImg"/>
          </p:nvPr>
        </p:nvSpPr>
        <p:spPr>
          <a:ln/>
        </p:spPr>
      </p:sp>
      <p:sp>
        <p:nvSpPr>
          <p:cNvPr id="56325" name="Rectangle 3"/>
          <p:cNvSpPr>
            <a:spLocks noGrp="1" noChangeArrowheads="1"/>
          </p:cNvSpPr>
          <p:nvPr>
            <p:ph type="body" idx="1"/>
          </p:nvPr>
        </p:nvSpPr>
        <p:spPr>
          <a:noFill/>
          <a:ln/>
        </p:spPr>
        <p:txBody>
          <a:bodyPr/>
          <a:lstStyle/>
          <a:p>
            <a:endParaRPr 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The first tree diagram shows a blank element </a:t>
            </a:r>
            <a:r>
              <a:rPr lang="en-IN" dirty="0" err="1"/>
              <a:t>labeled</a:t>
            </a:r>
            <a:r>
              <a:rPr lang="en-IN" dirty="0"/>
              <a:t>, parent. The element is </a:t>
            </a:r>
            <a:r>
              <a:rPr lang="en-IN" dirty="0" err="1"/>
              <a:t>labeled</a:t>
            </a:r>
            <a:r>
              <a:rPr lang="en-IN" dirty="0"/>
              <a:t>, current may be a left or right child of parent. This element has branch as current </a:t>
            </a:r>
            <a:r>
              <a:rPr lang="en-IN" dirty="0" err="1"/>
              <a:t>labeled</a:t>
            </a:r>
            <a:r>
              <a:rPr lang="en-IN" dirty="0"/>
              <a:t>, current points the node to be deleted. Current has braches as no left child and subtree. The second tree diagram shows a blank element </a:t>
            </a:r>
            <a:r>
              <a:rPr lang="en-IN" dirty="0" err="1"/>
              <a:t>labeled</a:t>
            </a:r>
            <a:r>
              <a:rPr lang="en-IN" dirty="0"/>
              <a:t>, parent. The element has branch as subtree. The line connecting the two elements is </a:t>
            </a:r>
            <a:r>
              <a:rPr lang="en-IN" dirty="0" err="1"/>
              <a:t>labeled</a:t>
            </a:r>
            <a:r>
              <a:rPr lang="en-IN" dirty="0"/>
              <a:t>, Subtree may be a left or right subtree of parent.</a:t>
            </a:r>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a:solidFill>
                  <a:schemeClr val="dk1"/>
                </a:solidFill>
              </a:rPr>
              <a:pPr algn="r">
                <a:buSzPct val="25000"/>
              </a:pPr>
              <a:t>61</a:t>
            </a:fld>
            <a:endParaRPr lang="en-US" sz="1200" dirty="0">
              <a:solidFill>
                <a:schemeClr val="dk1"/>
              </a:solidFill>
            </a:endParaRPr>
          </a:p>
        </p:txBody>
      </p:sp>
    </p:spTree>
    <p:extLst>
      <p:ext uri="{BB962C8B-B14F-4D97-AF65-F5344CB8AC3E}">
        <p14:creationId xmlns:p14="http://schemas.microsoft.com/office/powerpoint/2010/main" val="320458438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The first tree diagram shows 20 at the top </a:t>
            </a:r>
            <a:r>
              <a:rPr lang="en-IN" dirty="0" err="1"/>
              <a:t>labeled</a:t>
            </a:r>
            <a:r>
              <a:rPr lang="en-IN" dirty="0"/>
              <a:t>, root. 20 has branch on the left as 10 and branch on the right as 40. 10 has branch on the right as 16. 40 has branch on the left as 30 and on the right as 80. 30 has branch on the left as 27 and 80 has branch on the left as 50. The second tree diagram shows 20 at the top </a:t>
            </a:r>
            <a:r>
              <a:rPr lang="en-IN" dirty="0" err="1"/>
              <a:t>labeled</a:t>
            </a:r>
            <a:r>
              <a:rPr lang="en-IN" dirty="0"/>
              <a:t>, root. 20 has branch on the left as 16. 40 has branch on the left as 30 and on the right as 80. 30 has branch on the left as 27 and 80 has branch on the left as 50.</a:t>
            </a:r>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a:solidFill>
                  <a:schemeClr val="dk1"/>
                </a:solidFill>
              </a:rPr>
              <a:pPr algn="r">
                <a:buSzPct val="25000"/>
              </a:pPr>
              <a:t>62</a:t>
            </a:fld>
            <a:endParaRPr lang="en-US" sz="1200" dirty="0">
              <a:solidFill>
                <a:schemeClr val="dk1"/>
              </a:solidFill>
            </a:endParaRPr>
          </a:p>
        </p:txBody>
      </p:sp>
    </p:spTree>
    <p:extLst>
      <p:ext uri="{BB962C8B-B14F-4D97-AF65-F5344CB8AC3E}">
        <p14:creationId xmlns:p14="http://schemas.microsoft.com/office/powerpoint/2010/main" val="61457143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3"/>
          <p:cNvSpPr>
            <a:spLocks noGrp="1" noChangeArrowheads="1"/>
          </p:cNvSpPr>
          <p:nvPr>
            <p:ph type="dt" sz="quarter" idx="1"/>
          </p:nvPr>
        </p:nvSpPr>
        <p:spPr>
          <a:noFill/>
        </p:spPr>
        <p:txBody>
          <a:bodyPr/>
          <a:lstStyle/>
          <a:p>
            <a:fld id="{617B68AA-D0B8-47D0-ABC4-8AD5494183B9}" type="datetime1">
              <a:rPr lang="en-US" smtClean="0"/>
              <a:pPr/>
              <a:t>10/29/2024</a:t>
            </a:fld>
            <a:endParaRPr lang="en-US"/>
          </a:p>
        </p:txBody>
      </p:sp>
      <p:sp>
        <p:nvSpPr>
          <p:cNvPr id="58371" name="Rectangle 7"/>
          <p:cNvSpPr>
            <a:spLocks noGrp="1" noChangeArrowheads="1"/>
          </p:cNvSpPr>
          <p:nvPr>
            <p:ph type="sldNum" sz="quarter" idx="5"/>
          </p:nvPr>
        </p:nvSpPr>
        <p:spPr>
          <a:noFill/>
        </p:spPr>
        <p:txBody>
          <a:bodyPr/>
          <a:lstStyle/>
          <a:p>
            <a:fld id="{F5BE54C2-8E7D-4F6D-BEED-42F4AAD12E6E}" type="slidenum">
              <a:rPr lang="en-US" smtClean="0"/>
              <a:pPr/>
              <a:t>63</a:t>
            </a:fld>
            <a:endParaRPr lang="en-US"/>
          </a:p>
        </p:txBody>
      </p:sp>
      <p:sp>
        <p:nvSpPr>
          <p:cNvPr id="58372" name="Rectangle 2"/>
          <p:cNvSpPr>
            <a:spLocks noGrp="1" noRot="1" noChangeAspect="1" noChangeArrowheads="1" noTextEdit="1"/>
          </p:cNvSpPr>
          <p:nvPr>
            <p:ph type="sldImg"/>
          </p:nvPr>
        </p:nvSpPr>
        <p:spPr>
          <a:ln/>
        </p:spPr>
      </p:sp>
      <p:sp>
        <p:nvSpPr>
          <p:cNvPr id="58373" name="Rectangle 3"/>
          <p:cNvSpPr>
            <a:spLocks noGrp="1" noChangeArrowheads="1"/>
          </p:cNvSpPr>
          <p:nvPr>
            <p:ph type="body" idx="1"/>
          </p:nvPr>
        </p:nvSpPr>
        <p:spPr>
          <a:noFill/>
          <a:ln/>
        </p:spPr>
        <p:txBody>
          <a:bodyPr/>
          <a:lstStyle/>
          <a:p>
            <a:r>
              <a:rPr lang="en-US"/>
              <a:t>Single child nodes we remove and…</a:t>
            </a:r>
          </a:p>
          <a:p>
            <a:r>
              <a:rPr lang="en-US"/>
              <a:t>Do what?</a:t>
            </a:r>
          </a:p>
          <a:p>
            <a:r>
              <a:rPr lang="en-US"/>
              <a:t>We can just pull up their children. </a:t>
            </a:r>
          </a:p>
          <a:p>
            <a:r>
              <a:rPr lang="en-US"/>
              <a:t>Is the search tree property intact?</a:t>
            </a:r>
          </a:p>
          <a:p>
            <a:r>
              <a:rPr lang="en-US"/>
              <a:t>Yes.</a:t>
            </a: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3"/>
          <p:cNvSpPr>
            <a:spLocks noGrp="1" noChangeArrowheads="1"/>
          </p:cNvSpPr>
          <p:nvPr>
            <p:ph type="dt" sz="quarter" idx="1"/>
          </p:nvPr>
        </p:nvSpPr>
        <p:spPr>
          <a:noFill/>
        </p:spPr>
        <p:txBody>
          <a:bodyPr/>
          <a:lstStyle/>
          <a:p>
            <a:fld id="{76701F0E-B449-4327-BCD0-EFCA77CAABD6}" type="datetime1">
              <a:rPr lang="en-US" smtClean="0"/>
              <a:pPr/>
              <a:t>10/29/2024</a:t>
            </a:fld>
            <a:endParaRPr lang="en-US"/>
          </a:p>
        </p:txBody>
      </p:sp>
      <p:sp>
        <p:nvSpPr>
          <p:cNvPr id="60419" name="Rectangle 7"/>
          <p:cNvSpPr>
            <a:spLocks noGrp="1" noChangeArrowheads="1"/>
          </p:cNvSpPr>
          <p:nvPr>
            <p:ph type="sldNum" sz="quarter" idx="5"/>
          </p:nvPr>
        </p:nvSpPr>
        <p:spPr>
          <a:noFill/>
        </p:spPr>
        <p:txBody>
          <a:bodyPr/>
          <a:lstStyle/>
          <a:p>
            <a:fld id="{5669D2B0-5507-488D-AE7F-59FDB41840AE}" type="slidenum">
              <a:rPr lang="en-US" smtClean="0"/>
              <a:pPr/>
              <a:t>64</a:t>
            </a:fld>
            <a:endParaRPr lang="en-US"/>
          </a:p>
        </p:txBody>
      </p:sp>
      <p:sp>
        <p:nvSpPr>
          <p:cNvPr id="60420" name="Rectangle 2"/>
          <p:cNvSpPr>
            <a:spLocks noGrp="1" noRot="1" noChangeAspect="1" noChangeArrowheads="1" noTextEdit="1"/>
          </p:cNvSpPr>
          <p:nvPr>
            <p:ph type="sldImg"/>
          </p:nvPr>
        </p:nvSpPr>
        <p:spPr>
          <a:ln/>
        </p:spPr>
      </p:sp>
      <p:sp>
        <p:nvSpPr>
          <p:cNvPr id="60421" name="Rectangle 3"/>
          <p:cNvSpPr>
            <a:spLocks noGrp="1" noChangeArrowheads="1"/>
          </p:cNvSpPr>
          <p:nvPr>
            <p:ph type="body" idx="1"/>
          </p:nvPr>
        </p:nvSpPr>
        <p:spPr>
          <a:noFill/>
          <a:ln/>
        </p:spPr>
        <p:txBody>
          <a:bodyPr/>
          <a:lstStyle/>
          <a:p>
            <a:endParaRPr 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4B9BB59C-B238-4686-9D2C-4DAA2AD2489E}" type="slidenum">
              <a:rPr lang="en-US" altLang="en-US" smtClean="0"/>
              <a:pPr>
                <a:defRPr/>
              </a:pPr>
              <a:t>65</a:t>
            </a:fld>
            <a:endParaRPr lang="en-US" altLang="en-US"/>
          </a:p>
        </p:txBody>
      </p:sp>
    </p:spTree>
    <p:extLst>
      <p:ext uri="{BB962C8B-B14F-4D97-AF65-F5344CB8AC3E}">
        <p14:creationId xmlns:p14="http://schemas.microsoft.com/office/powerpoint/2010/main" val="324182288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The diagram shows two tree diagrams, each with element at the top </a:t>
            </a:r>
            <a:r>
              <a:rPr lang="en-IN" dirty="0" err="1"/>
              <a:t>labeled</a:t>
            </a:r>
            <a:r>
              <a:rPr lang="en-IN" dirty="0"/>
              <a:t>, parent with a blank branch </a:t>
            </a:r>
            <a:r>
              <a:rPr lang="en-IN" dirty="0" err="1"/>
              <a:t>labeled</a:t>
            </a:r>
            <a:r>
              <a:rPr lang="en-IN" dirty="0"/>
              <a:t>, current. In the first diagram, the current is </a:t>
            </a:r>
            <a:r>
              <a:rPr lang="en-IN" dirty="0" err="1"/>
              <a:t>labeled</a:t>
            </a:r>
            <a:r>
              <a:rPr lang="en-IN" dirty="0"/>
              <a:t>, the content of the current node is replaced by content by the content of the right-most node. The right-most node is deleted. The current has branch on the left as a blank element and branch on the right as right subtree. The blank element has branch on the right </a:t>
            </a:r>
            <a:r>
              <a:rPr lang="en-IN" dirty="0" err="1"/>
              <a:t>labeled</a:t>
            </a:r>
            <a:r>
              <a:rPr lang="en-IN" dirty="0"/>
              <a:t>, </a:t>
            </a:r>
            <a:r>
              <a:rPr lang="en-IN" dirty="0" err="1"/>
              <a:t>parentOfRightMost</a:t>
            </a:r>
            <a:r>
              <a:rPr lang="en-IN" dirty="0"/>
              <a:t>. The branch on the right of </a:t>
            </a:r>
            <a:r>
              <a:rPr lang="en-IN" dirty="0" err="1"/>
              <a:t>parentOfRightMost</a:t>
            </a:r>
            <a:r>
              <a:rPr lang="en-IN" dirty="0"/>
              <a:t> is </a:t>
            </a:r>
            <a:r>
              <a:rPr lang="en-IN" dirty="0" err="1"/>
              <a:t>labeled</a:t>
            </a:r>
            <a:r>
              <a:rPr lang="en-IN" dirty="0"/>
              <a:t>, rightmost. The branch on the left of rightmost is </a:t>
            </a:r>
            <a:r>
              <a:rPr lang="en-IN" dirty="0" err="1"/>
              <a:t>leftChildOfRightMost</a:t>
            </a:r>
            <a:r>
              <a:rPr lang="en-IN" dirty="0"/>
              <a:t>. In the second diagram, the current is </a:t>
            </a:r>
            <a:r>
              <a:rPr lang="en-IN" dirty="0" err="1"/>
              <a:t>labeled</a:t>
            </a:r>
            <a:r>
              <a:rPr lang="en-IN" dirty="0"/>
              <a:t>, current may be a left or right child of parent and current points the node to be deleted. The current has branch on the left as a blank element and branch on the right as right subtree. The blank element has branch on the right </a:t>
            </a:r>
            <a:r>
              <a:rPr lang="en-IN" dirty="0" err="1"/>
              <a:t>labeled</a:t>
            </a:r>
            <a:r>
              <a:rPr lang="en-IN" dirty="0"/>
              <a:t>, </a:t>
            </a:r>
            <a:r>
              <a:rPr lang="en-IN" dirty="0" err="1"/>
              <a:t>parentOfRightMost</a:t>
            </a:r>
            <a:r>
              <a:rPr lang="en-IN" dirty="0"/>
              <a:t>. The branch on the right of </a:t>
            </a:r>
            <a:r>
              <a:rPr lang="en-IN" dirty="0" err="1"/>
              <a:t>parentOfRightMost</a:t>
            </a:r>
            <a:r>
              <a:rPr lang="en-IN" dirty="0"/>
              <a:t> is </a:t>
            </a:r>
            <a:r>
              <a:rPr lang="en-IN" dirty="0" err="1"/>
              <a:t>labeled</a:t>
            </a:r>
            <a:r>
              <a:rPr lang="en-IN" dirty="0"/>
              <a:t>, </a:t>
            </a:r>
            <a:r>
              <a:rPr lang="en-IN" dirty="0" err="1"/>
              <a:t>leftChildOfRightMost</a:t>
            </a:r>
            <a:r>
              <a:rPr lang="en-IN" dirty="0"/>
              <a:t>. A blank element is </a:t>
            </a:r>
            <a:r>
              <a:rPr lang="en-IN" dirty="0" err="1"/>
              <a:t>labeled</a:t>
            </a:r>
            <a:r>
              <a:rPr lang="en-IN" dirty="0"/>
              <a:t>, content copied to current and the node deleted.</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66</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8249061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4B9BB59C-B238-4686-9D2C-4DAA2AD2489E}" type="slidenum">
              <a:rPr lang="en-US" altLang="en-US" smtClean="0"/>
              <a:pPr>
                <a:defRPr/>
              </a:pPr>
              <a:t>7</a:t>
            </a:fld>
            <a:endParaRPr lang="en-US" altLang="en-US"/>
          </a:p>
        </p:txBody>
      </p:sp>
    </p:spTree>
    <p:extLst>
      <p:ext uri="{BB962C8B-B14F-4D97-AF65-F5344CB8AC3E}">
        <p14:creationId xmlns:p14="http://schemas.microsoft.com/office/powerpoint/2010/main" val="331097719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The first tree diagram shows 20 at the top </a:t>
            </a:r>
            <a:r>
              <a:rPr lang="en-IN" dirty="0" err="1"/>
              <a:t>labeled</a:t>
            </a:r>
            <a:r>
              <a:rPr lang="en-IN" dirty="0"/>
              <a:t>, root. 20 has branch on the left as 10 and branch on the right as 40. 10 has branch on the right as 16 </a:t>
            </a:r>
            <a:r>
              <a:rPr lang="en-IN" dirty="0" err="1"/>
              <a:t>labeled</a:t>
            </a:r>
            <a:r>
              <a:rPr lang="en-IN" dirty="0"/>
              <a:t>, </a:t>
            </a:r>
            <a:r>
              <a:rPr lang="en-IN" dirty="0" err="1"/>
              <a:t>rightMost</a:t>
            </a:r>
            <a:r>
              <a:rPr lang="en-IN" dirty="0"/>
              <a:t>. 16 has branch on the left as 14. 40 has branch on the left as 30 and on the right as 80. 30 has branch on the left as 27 and 80 has branch on the left as 50. The second tree diagram shows 16 at the top </a:t>
            </a:r>
            <a:r>
              <a:rPr lang="en-IN" dirty="0" err="1"/>
              <a:t>labeled</a:t>
            </a:r>
            <a:r>
              <a:rPr lang="en-IN" dirty="0"/>
              <a:t>, root. 16 has branch on the left as 10 and branch on the right as 40. 10 has branch on the right as 14. 40 has branch on the left as 30 and on the right as 80. 30 has branch on the left as 27 and 80 has branch on the left as 50.</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67</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19709900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4B9BB59C-B238-4686-9D2C-4DAA2AD2489E}" type="slidenum">
              <a:rPr lang="en-US" altLang="en-US" smtClean="0"/>
              <a:pPr>
                <a:defRPr/>
              </a:pPr>
              <a:t>68</a:t>
            </a:fld>
            <a:endParaRPr lang="en-US" altLang="en-US"/>
          </a:p>
        </p:txBody>
      </p:sp>
    </p:spTree>
    <p:extLst>
      <p:ext uri="{BB962C8B-B14F-4D97-AF65-F5344CB8AC3E}">
        <p14:creationId xmlns:p14="http://schemas.microsoft.com/office/powerpoint/2010/main" val="307307262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4B9BB59C-B238-4686-9D2C-4DAA2AD2489E}" type="slidenum">
              <a:rPr lang="en-US" altLang="en-US" smtClean="0"/>
              <a:pPr>
                <a:defRPr/>
              </a:pPr>
              <a:t>69</a:t>
            </a:fld>
            <a:endParaRPr lang="en-US" altLang="en-US"/>
          </a:p>
        </p:txBody>
      </p:sp>
    </p:spTree>
    <p:extLst>
      <p:ext uri="{BB962C8B-B14F-4D97-AF65-F5344CB8AC3E}">
        <p14:creationId xmlns:p14="http://schemas.microsoft.com/office/powerpoint/2010/main" val="212206632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N" sz="1200" b="0" i="0" u="none" strike="noStrike" kern="1200" cap="none" dirty="0" err="1">
                <a:solidFill>
                  <a:schemeClr val="dk1"/>
                </a:solidFill>
                <a:effectLst/>
                <a:latin typeface="Arial"/>
                <a:ea typeface="Arial"/>
                <a:cs typeface="Arial"/>
                <a:sym typeface="Arial"/>
              </a:rPr>
              <a:t>TestBSTDelete</a:t>
            </a:r>
            <a:r>
              <a:rPr lang="en-IN" sz="1200" b="0" i="0" u="none" strike="noStrike" kern="1200" cap="none" dirty="0">
                <a:solidFill>
                  <a:schemeClr val="dk1"/>
                </a:solidFill>
                <a:effectLst/>
                <a:latin typeface="Arial"/>
                <a:ea typeface="Arial"/>
                <a:cs typeface="Arial"/>
                <a:sym typeface="Arial"/>
              </a:rPr>
              <a:t>: </a:t>
            </a:r>
            <a:r>
              <a:rPr lang="en-IN" sz="1200" b="0" i="0" u="sng" strike="noStrike" kern="1200" cap="none" dirty="0">
                <a:solidFill>
                  <a:schemeClr val="dk1"/>
                </a:solidFill>
                <a:effectLst/>
                <a:latin typeface="Arial"/>
                <a:ea typeface="Arial"/>
                <a:cs typeface="Arial"/>
                <a:sym typeface="Arial"/>
                <a:hlinkClick r:id="rId3"/>
              </a:rPr>
              <a:t>https://liveexample.pearsoncmg.com/html/TestBSTDelete.html</a:t>
            </a:r>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70</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40818387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9038" y="703263"/>
            <a:ext cx="4632325" cy="347345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7FE51C0-52C7-471A-8322-CDA162B72058}" type="slidenum">
              <a:rPr lang="en-US" altLang="en-US" smtClean="0"/>
              <a:pPr/>
              <a:t>71</a:t>
            </a:fld>
            <a:endParaRPr lang="en-US" altLang="en-US"/>
          </a:p>
        </p:txBody>
      </p:sp>
    </p:spTree>
    <p:extLst>
      <p:ext uri="{BB962C8B-B14F-4D97-AF65-F5344CB8AC3E}">
        <p14:creationId xmlns:p14="http://schemas.microsoft.com/office/powerpoint/2010/main" val="400750761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9038" y="703263"/>
            <a:ext cx="4632325" cy="347345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7FE51C0-52C7-471A-8322-CDA162B72058}" type="slidenum">
              <a:rPr lang="en-US" altLang="en-US" smtClean="0"/>
              <a:pPr/>
              <a:t>72</a:t>
            </a:fld>
            <a:endParaRPr lang="en-US" altLang="en-US"/>
          </a:p>
        </p:txBody>
      </p:sp>
    </p:spTree>
    <p:extLst>
      <p:ext uri="{BB962C8B-B14F-4D97-AF65-F5344CB8AC3E}">
        <p14:creationId xmlns:p14="http://schemas.microsoft.com/office/powerpoint/2010/main" val="419848934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9038" y="703263"/>
            <a:ext cx="4632325" cy="347345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7FE51C0-52C7-471A-8322-CDA162B72058}" type="slidenum">
              <a:rPr lang="en-US" altLang="en-US" smtClean="0"/>
              <a:pPr/>
              <a:t>73</a:t>
            </a:fld>
            <a:endParaRPr lang="en-US" altLang="en-US"/>
          </a:p>
        </p:txBody>
      </p:sp>
    </p:spTree>
    <p:extLst>
      <p:ext uri="{BB962C8B-B14F-4D97-AF65-F5344CB8AC3E}">
        <p14:creationId xmlns:p14="http://schemas.microsoft.com/office/powerpoint/2010/main" val="408692557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4B9BB59C-B238-4686-9D2C-4DAA2AD2489E}" type="slidenum">
              <a:rPr lang="en-US" altLang="en-US" smtClean="0"/>
              <a:pPr>
                <a:defRPr/>
              </a:pPr>
              <a:t>74</a:t>
            </a:fld>
            <a:endParaRPr lang="en-US" altLang="en-US"/>
          </a:p>
        </p:txBody>
      </p:sp>
    </p:spTree>
    <p:extLst>
      <p:ext uri="{BB962C8B-B14F-4D97-AF65-F5344CB8AC3E}">
        <p14:creationId xmlns:p14="http://schemas.microsoft.com/office/powerpoint/2010/main" val="271223166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N" altLang="en-US" sz="1200" dirty="0"/>
              <a:t>+</a:t>
            </a:r>
            <a:r>
              <a:rPr lang="en-IN" altLang="en-US" sz="1200" dirty="0" err="1"/>
              <a:t>hasNext</a:t>
            </a:r>
            <a:r>
              <a:rPr lang="en-IN" altLang="en-US" sz="1200" dirty="0"/>
              <a:t> left parenthesis right parenthesis colon boo7ean. Returns true if the iterator has more elements.</a:t>
            </a:r>
          </a:p>
          <a:p>
            <a:pPr marL="0" marR="0" lvl="0" indent="0" algn="l" defTabSz="457200" rtl="0" eaLnBrk="1" fontAlgn="auto" latinLnBrk="0" hangingPunct="1">
              <a:lnSpc>
                <a:spcPct val="100000"/>
              </a:lnSpc>
              <a:spcBef>
                <a:spcPts val="0"/>
              </a:spcBef>
              <a:spcAft>
                <a:spcPts val="0"/>
              </a:spcAft>
              <a:buClrTx/>
              <a:buSzTx/>
              <a:buFontTx/>
              <a:buNone/>
              <a:tabLst/>
              <a:defRPr/>
            </a:pPr>
            <a:r>
              <a:rPr lang="en-IN" altLang="en-US" sz="1200" dirty="0"/>
              <a:t>+next0 colon E. Returns the next element in the iterator.</a:t>
            </a:r>
          </a:p>
          <a:p>
            <a:pPr marL="0" marR="0" lvl="0" indent="0" algn="l" defTabSz="457200" rtl="0" eaLnBrk="1" fontAlgn="auto" latinLnBrk="0" hangingPunct="1">
              <a:lnSpc>
                <a:spcPct val="100000"/>
              </a:lnSpc>
              <a:spcBef>
                <a:spcPts val="0"/>
              </a:spcBef>
              <a:spcAft>
                <a:spcPts val="0"/>
              </a:spcAft>
              <a:buClrTx/>
              <a:buSzTx/>
              <a:buFontTx/>
              <a:buNone/>
              <a:tabLst/>
              <a:defRPr/>
            </a:pPr>
            <a:r>
              <a:rPr lang="en-IN" altLang="en-US" sz="1200" dirty="0"/>
              <a:t>+remove left parenthesis right parenthesis colon void. Removes from the underlying container the last element returned by the iterator (optional operation).</a:t>
            </a:r>
            <a:endParaRPr lang="en-US" altLang="en-US" sz="1200" dirty="0"/>
          </a:p>
          <a:p>
            <a:pPr marL="0" marR="0" lvl="0" indent="0" algn="l" defTabSz="457200" rtl="0" eaLnBrk="1" fontAlgn="auto" latinLnBrk="0" hangingPunct="1">
              <a:lnSpc>
                <a:spcPct val="100000"/>
              </a:lnSpc>
              <a:spcBef>
                <a:spcPts val="0"/>
              </a:spcBef>
              <a:spcAft>
                <a:spcPts val="0"/>
              </a:spcAft>
              <a:buClrTx/>
              <a:buSzTx/>
              <a:buFontTx/>
              <a:buNone/>
              <a:tabLst/>
              <a:defRPr/>
            </a:pPr>
            <a:endParaRPr lang="en-US" altLang="en-US" sz="1200"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u="none" strike="noStrike" kern="1200" cap="none" dirty="0" err="1">
                <a:solidFill>
                  <a:schemeClr val="dk1"/>
                </a:solidFill>
                <a:effectLst/>
                <a:latin typeface="Arial"/>
                <a:ea typeface="Arial"/>
                <a:cs typeface="Arial"/>
                <a:sym typeface="Arial"/>
              </a:rPr>
              <a:t>TestBSTWithIterator</a:t>
            </a:r>
            <a:r>
              <a:rPr lang="en-US" sz="1200" b="0" i="0" u="none" strike="noStrike" kern="1200" cap="none" dirty="0">
                <a:solidFill>
                  <a:schemeClr val="dk1"/>
                </a:solidFill>
                <a:effectLst/>
                <a:latin typeface="Arial"/>
                <a:ea typeface="Arial"/>
                <a:cs typeface="Arial"/>
                <a:sym typeface="Arial"/>
              </a:rPr>
              <a:t>: </a:t>
            </a:r>
            <a:r>
              <a:rPr lang="en-US" sz="1200" b="0" i="0" u="sng" strike="noStrike" kern="1200" cap="none" dirty="0">
                <a:solidFill>
                  <a:schemeClr val="dk1"/>
                </a:solidFill>
                <a:effectLst/>
                <a:latin typeface="Arial"/>
                <a:ea typeface="Arial"/>
                <a:cs typeface="Arial"/>
                <a:sym typeface="Arial"/>
                <a:hlinkClick r:id="rId3"/>
              </a:rPr>
              <a:t>https://liveexample.pearsoncmg.com/html/TestBSTWithIterator.html</a:t>
            </a:r>
            <a:endParaRPr lang="en-US" altLang="en-US" sz="1200"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75</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30432527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9038" y="703263"/>
            <a:ext cx="4632325" cy="347345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7FE51C0-52C7-471A-8322-CDA162B72058}" type="slidenum">
              <a:rPr lang="en-US" altLang="en-US" smtClean="0"/>
              <a:pPr/>
              <a:t>76</a:t>
            </a:fld>
            <a:endParaRPr lang="en-US" altLang="en-US"/>
          </a:p>
        </p:txBody>
      </p:sp>
    </p:spTree>
    <p:extLst>
      <p:ext uri="{BB962C8B-B14F-4D97-AF65-F5344CB8AC3E}">
        <p14:creationId xmlns:p14="http://schemas.microsoft.com/office/powerpoint/2010/main" val="9393365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3"/>
          <p:cNvSpPr>
            <a:spLocks noGrp="1" noChangeArrowheads="1"/>
          </p:cNvSpPr>
          <p:nvPr>
            <p:ph type="dt" sz="quarter" idx="1"/>
          </p:nvPr>
        </p:nvSpPr>
        <p:spPr>
          <a:noFill/>
        </p:spPr>
        <p:txBody>
          <a:bodyPr/>
          <a:lstStyle/>
          <a:p>
            <a:fld id="{C2DC6826-9909-4381-820A-1A18B7ADEB82}" type="datetime1">
              <a:rPr lang="en-US" smtClean="0"/>
              <a:pPr/>
              <a:t>10/29/2024</a:t>
            </a:fld>
            <a:endParaRPr lang="en-US"/>
          </a:p>
        </p:txBody>
      </p:sp>
      <p:sp>
        <p:nvSpPr>
          <p:cNvPr id="43011" name="Rectangle 7"/>
          <p:cNvSpPr>
            <a:spLocks noGrp="1" noChangeArrowheads="1"/>
          </p:cNvSpPr>
          <p:nvPr>
            <p:ph type="sldNum" sz="quarter" idx="5"/>
          </p:nvPr>
        </p:nvSpPr>
        <p:spPr>
          <a:noFill/>
        </p:spPr>
        <p:txBody>
          <a:bodyPr/>
          <a:lstStyle/>
          <a:p>
            <a:fld id="{86224471-CBD9-43E2-97A0-C47258C84432}" type="slidenum">
              <a:rPr lang="en-US" smtClean="0"/>
              <a:pPr/>
              <a:t>8</a:t>
            </a:fld>
            <a:endParaRPr lang="en-US"/>
          </a:p>
        </p:txBody>
      </p:sp>
      <p:sp>
        <p:nvSpPr>
          <p:cNvPr id="43012" name="Rectangle 2"/>
          <p:cNvSpPr>
            <a:spLocks noGrp="1" noRot="1" noChangeAspect="1" noChangeArrowheads="1" noTextEdit="1"/>
          </p:cNvSpPr>
          <p:nvPr>
            <p:ph type="sldImg"/>
          </p:nvPr>
        </p:nvSpPr>
        <p:spPr>
          <a:ln/>
        </p:spPr>
      </p:sp>
      <p:sp>
        <p:nvSpPr>
          <p:cNvPr id="43013" name="Rectangle 3"/>
          <p:cNvSpPr>
            <a:spLocks noGrp="1" noChangeArrowheads="1"/>
          </p:cNvSpPr>
          <p:nvPr>
            <p:ph type="body" idx="1"/>
          </p:nvPr>
        </p:nvSpPr>
        <p:spPr>
          <a:xfrm>
            <a:off x="345670" y="5403549"/>
            <a:ext cx="6294805" cy="3475870"/>
          </a:xfrm>
          <a:noFill/>
          <a:ln/>
        </p:spPr>
        <p:txBody>
          <a:bodyPr/>
          <a:lstStyle/>
          <a:p>
            <a:r>
              <a:rPr lang="en-US"/>
              <a:t>Alright, we’ll focus today on one type of trees called binary trees.</a:t>
            </a:r>
          </a:p>
          <a:p>
            <a:endParaRPr lang="en-US"/>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a:extLst>
              <a:ext uri="{FF2B5EF4-FFF2-40B4-BE49-F238E27FC236}">
                <a16:creationId xmlns:a16="http://schemas.microsoft.com/office/drawing/2014/main" id="{E2B15FE9-2CC5-4A77-9AB4-7FF3BE17280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anose="02020603050405020304" pitchFamily="18" charset="0"/>
              </a:defRPr>
            </a:lvl1pPr>
            <a:lvl2pPr marL="751122" indent="-288893">
              <a:defRPr sz="2400">
                <a:solidFill>
                  <a:schemeClr val="tx1"/>
                </a:solidFill>
                <a:latin typeface="Times" panose="02020603050405020304" pitchFamily="18" charset="0"/>
              </a:defRPr>
            </a:lvl2pPr>
            <a:lvl3pPr marL="1155573" indent="-231115">
              <a:defRPr sz="2400">
                <a:solidFill>
                  <a:schemeClr val="tx1"/>
                </a:solidFill>
                <a:latin typeface="Times" panose="02020603050405020304" pitchFamily="18" charset="0"/>
              </a:defRPr>
            </a:lvl3pPr>
            <a:lvl4pPr marL="1617802" indent="-231115">
              <a:defRPr sz="2400">
                <a:solidFill>
                  <a:schemeClr val="tx1"/>
                </a:solidFill>
                <a:latin typeface="Times" panose="02020603050405020304" pitchFamily="18" charset="0"/>
              </a:defRPr>
            </a:lvl4pPr>
            <a:lvl5pPr marL="2080031" indent="-231115">
              <a:defRPr sz="2400">
                <a:solidFill>
                  <a:schemeClr val="tx1"/>
                </a:solidFill>
                <a:latin typeface="Times" panose="02020603050405020304" pitchFamily="18" charset="0"/>
              </a:defRPr>
            </a:lvl5pPr>
            <a:lvl6pPr marL="2542261" indent="-231115" eaLnBrk="0" fontAlgn="base" hangingPunct="0">
              <a:spcBef>
                <a:spcPct val="0"/>
              </a:spcBef>
              <a:spcAft>
                <a:spcPct val="0"/>
              </a:spcAft>
              <a:defRPr sz="2400">
                <a:solidFill>
                  <a:schemeClr val="tx1"/>
                </a:solidFill>
                <a:latin typeface="Times" panose="02020603050405020304" pitchFamily="18" charset="0"/>
              </a:defRPr>
            </a:lvl6pPr>
            <a:lvl7pPr marL="3004490" indent="-231115" eaLnBrk="0" fontAlgn="base" hangingPunct="0">
              <a:spcBef>
                <a:spcPct val="0"/>
              </a:spcBef>
              <a:spcAft>
                <a:spcPct val="0"/>
              </a:spcAft>
              <a:defRPr sz="2400">
                <a:solidFill>
                  <a:schemeClr val="tx1"/>
                </a:solidFill>
                <a:latin typeface="Times" panose="02020603050405020304" pitchFamily="18" charset="0"/>
              </a:defRPr>
            </a:lvl7pPr>
            <a:lvl8pPr marL="3466719" indent="-231115" eaLnBrk="0" fontAlgn="base" hangingPunct="0">
              <a:spcBef>
                <a:spcPct val="0"/>
              </a:spcBef>
              <a:spcAft>
                <a:spcPct val="0"/>
              </a:spcAft>
              <a:defRPr sz="2400">
                <a:solidFill>
                  <a:schemeClr val="tx1"/>
                </a:solidFill>
                <a:latin typeface="Times" panose="02020603050405020304" pitchFamily="18" charset="0"/>
              </a:defRPr>
            </a:lvl8pPr>
            <a:lvl9pPr marL="3928948" indent="-231115" eaLnBrk="0" fontAlgn="base" hangingPunct="0">
              <a:spcBef>
                <a:spcPct val="0"/>
              </a:spcBef>
              <a:spcAft>
                <a:spcPct val="0"/>
              </a:spcAft>
              <a:defRPr sz="2400">
                <a:solidFill>
                  <a:schemeClr val="tx1"/>
                </a:solidFill>
                <a:latin typeface="Times" panose="02020603050405020304" pitchFamily="18" charset="0"/>
              </a:defRPr>
            </a:lvl9pPr>
          </a:lstStyle>
          <a:p>
            <a:fld id="{AFE2A47D-FC4E-461B-AFC3-94D0921877C4}" type="slidenum">
              <a:rPr lang="en-US" altLang="en-US" sz="1200"/>
              <a:pPr/>
              <a:t>77</a:t>
            </a:fld>
            <a:endParaRPr lang="en-US" altLang="en-US" sz="1200"/>
          </a:p>
        </p:txBody>
      </p:sp>
      <p:sp>
        <p:nvSpPr>
          <p:cNvPr id="41987" name="Rectangle 2">
            <a:extLst>
              <a:ext uri="{FF2B5EF4-FFF2-40B4-BE49-F238E27FC236}">
                <a16:creationId xmlns:a16="http://schemas.microsoft.com/office/drawing/2014/main" id="{F185CCE6-20B0-4F7B-B209-F5D568512FFD}"/>
              </a:ext>
            </a:extLst>
          </p:cNvPr>
          <p:cNvSpPr>
            <a:spLocks noGrp="1" noRot="1" noChangeAspect="1" noChangeArrowheads="1" noTextEdit="1"/>
          </p:cNvSpPr>
          <p:nvPr>
            <p:ph type="sldImg"/>
          </p:nvPr>
        </p:nvSpPr>
        <p:spPr>
          <a:xfrm>
            <a:off x="1189038" y="703263"/>
            <a:ext cx="4632325" cy="3473450"/>
          </a:xfrm>
          <a:ln/>
        </p:spPr>
      </p:sp>
      <p:sp>
        <p:nvSpPr>
          <p:cNvPr id="41988" name="Rectangle 3">
            <a:extLst>
              <a:ext uri="{FF2B5EF4-FFF2-40B4-BE49-F238E27FC236}">
                <a16:creationId xmlns:a16="http://schemas.microsoft.com/office/drawing/2014/main" id="{E3FECFCA-0381-4F70-B64F-5F24E4F67E7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panose="02020603050405020304" pitchFamily="18" charset="0"/>
            </a:endParaRPr>
          </a:p>
        </p:txBody>
      </p:sp>
    </p:spTree>
    <p:extLst>
      <p:ext uri="{BB962C8B-B14F-4D97-AF65-F5344CB8AC3E}">
        <p14:creationId xmlns:p14="http://schemas.microsoft.com/office/powerpoint/2010/main" val="86811963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a:extLst>
              <a:ext uri="{FF2B5EF4-FFF2-40B4-BE49-F238E27FC236}">
                <a16:creationId xmlns:a16="http://schemas.microsoft.com/office/drawing/2014/main" id="{218CA86B-7C9E-4748-9EC5-FF6A86F83F2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anose="02020603050405020304" pitchFamily="18" charset="0"/>
              </a:defRPr>
            </a:lvl1pPr>
            <a:lvl2pPr marL="751122" indent="-288893">
              <a:defRPr sz="2400">
                <a:solidFill>
                  <a:schemeClr val="tx1"/>
                </a:solidFill>
                <a:latin typeface="Times" panose="02020603050405020304" pitchFamily="18" charset="0"/>
              </a:defRPr>
            </a:lvl2pPr>
            <a:lvl3pPr marL="1155573" indent="-231115">
              <a:defRPr sz="2400">
                <a:solidFill>
                  <a:schemeClr val="tx1"/>
                </a:solidFill>
                <a:latin typeface="Times" panose="02020603050405020304" pitchFamily="18" charset="0"/>
              </a:defRPr>
            </a:lvl3pPr>
            <a:lvl4pPr marL="1617802" indent="-231115">
              <a:defRPr sz="2400">
                <a:solidFill>
                  <a:schemeClr val="tx1"/>
                </a:solidFill>
                <a:latin typeface="Times" panose="02020603050405020304" pitchFamily="18" charset="0"/>
              </a:defRPr>
            </a:lvl4pPr>
            <a:lvl5pPr marL="2080031" indent="-231115">
              <a:defRPr sz="2400">
                <a:solidFill>
                  <a:schemeClr val="tx1"/>
                </a:solidFill>
                <a:latin typeface="Times" panose="02020603050405020304" pitchFamily="18" charset="0"/>
              </a:defRPr>
            </a:lvl5pPr>
            <a:lvl6pPr marL="2542261" indent="-231115" eaLnBrk="0" fontAlgn="base" hangingPunct="0">
              <a:spcBef>
                <a:spcPct val="0"/>
              </a:spcBef>
              <a:spcAft>
                <a:spcPct val="0"/>
              </a:spcAft>
              <a:defRPr sz="2400">
                <a:solidFill>
                  <a:schemeClr val="tx1"/>
                </a:solidFill>
                <a:latin typeface="Times" panose="02020603050405020304" pitchFamily="18" charset="0"/>
              </a:defRPr>
            </a:lvl6pPr>
            <a:lvl7pPr marL="3004490" indent="-231115" eaLnBrk="0" fontAlgn="base" hangingPunct="0">
              <a:spcBef>
                <a:spcPct val="0"/>
              </a:spcBef>
              <a:spcAft>
                <a:spcPct val="0"/>
              </a:spcAft>
              <a:defRPr sz="2400">
                <a:solidFill>
                  <a:schemeClr val="tx1"/>
                </a:solidFill>
                <a:latin typeface="Times" panose="02020603050405020304" pitchFamily="18" charset="0"/>
              </a:defRPr>
            </a:lvl7pPr>
            <a:lvl8pPr marL="3466719" indent="-231115" eaLnBrk="0" fontAlgn="base" hangingPunct="0">
              <a:spcBef>
                <a:spcPct val="0"/>
              </a:spcBef>
              <a:spcAft>
                <a:spcPct val="0"/>
              </a:spcAft>
              <a:defRPr sz="2400">
                <a:solidFill>
                  <a:schemeClr val="tx1"/>
                </a:solidFill>
                <a:latin typeface="Times" panose="02020603050405020304" pitchFamily="18" charset="0"/>
              </a:defRPr>
            </a:lvl8pPr>
            <a:lvl9pPr marL="3928948" indent="-231115" eaLnBrk="0" fontAlgn="base" hangingPunct="0">
              <a:spcBef>
                <a:spcPct val="0"/>
              </a:spcBef>
              <a:spcAft>
                <a:spcPct val="0"/>
              </a:spcAft>
              <a:defRPr sz="2400">
                <a:solidFill>
                  <a:schemeClr val="tx1"/>
                </a:solidFill>
                <a:latin typeface="Times" panose="02020603050405020304" pitchFamily="18" charset="0"/>
              </a:defRPr>
            </a:lvl9pPr>
          </a:lstStyle>
          <a:p>
            <a:fld id="{93DE0AEE-5478-4332-A34B-8E6003894193}" type="slidenum">
              <a:rPr lang="en-US" altLang="en-US" sz="1200"/>
              <a:pPr/>
              <a:t>78</a:t>
            </a:fld>
            <a:endParaRPr lang="en-US" altLang="en-US" sz="1200"/>
          </a:p>
        </p:txBody>
      </p:sp>
      <p:sp>
        <p:nvSpPr>
          <p:cNvPr id="43011" name="Rectangle 2">
            <a:extLst>
              <a:ext uri="{FF2B5EF4-FFF2-40B4-BE49-F238E27FC236}">
                <a16:creationId xmlns:a16="http://schemas.microsoft.com/office/drawing/2014/main" id="{A30C8403-6810-4AD0-B053-611C4DFDDD6F}"/>
              </a:ext>
            </a:extLst>
          </p:cNvPr>
          <p:cNvSpPr>
            <a:spLocks noGrp="1" noRot="1" noChangeAspect="1" noChangeArrowheads="1" noTextEdit="1"/>
          </p:cNvSpPr>
          <p:nvPr>
            <p:ph type="sldImg"/>
          </p:nvPr>
        </p:nvSpPr>
        <p:spPr>
          <a:xfrm>
            <a:off x="1189038" y="703263"/>
            <a:ext cx="4632325" cy="3473450"/>
          </a:xfrm>
          <a:ln/>
        </p:spPr>
      </p:sp>
      <p:sp>
        <p:nvSpPr>
          <p:cNvPr id="43012" name="Rectangle 3">
            <a:extLst>
              <a:ext uri="{FF2B5EF4-FFF2-40B4-BE49-F238E27FC236}">
                <a16:creationId xmlns:a16="http://schemas.microsoft.com/office/drawing/2014/main" id="{8DE7161F-F3A5-4CBD-9960-83AA7DCD255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panose="02020603050405020304" pitchFamily="18" charset="0"/>
            </a:endParaRPr>
          </a:p>
        </p:txBody>
      </p:sp>
    </p:spTree>
    <p:extLst>
      <p:ext uri="{BB962C8B-B14F-4D97-AF65-F5344CB8AC3E}">
        <p14:creationId xmlns:p14="http://schemas.microsoft.com/office/powerpoint/2010/main" val="332819321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a:extLst>
              <a:ext uri="{FF2B5EF4-FFF2-40B4-BE49-F238E27FC236}">
                <a16:creationId xmlns:a16="http://schemas.microsoft.com/office/drawing/2014/main" id="{9FC1330A-7DF8-40BF-A1AC-0F1264C5869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500">
                <a:solidFill>
                  <a:schemeClr val="tx1"/>
                </a:solidFill>
                <a:latin typeface="Times" panose="02020603050405020304" pitchFamily="18" charset="0"/>
              </a:defRPr>
            </a:lvl1pPr>
            <a:lvl2pPr marL="774032" indent="-297704">
              <a:defRPr sz="2500">
                <a:solidFill>
                  <a:schemeClr val="tx1"/>
                </a:solidFill>
                <a:latin typeface="Times" panose="02020603050405020304" pitchFamily="18" charset="0"/>
              </a:defRPr>
            </a:lvl2pPr>
            <a:lvl3pPr marL="1190818" indent="-238163">
              <a:defRPr sz="2500">
                <a:solidFill>
                  <a:schemeClr val="tx1"/>
                </a:solidFill>
                <a:latin typeface="Times" panose="02020603050405020304" pitchFamily="18" charset="0"/>
              </a:defRPr>
            </a:lvl3pPr>
            <a:lvl4pPr marL="1667145" indent="-238163">
              <a:defRPr sz="2500">
                <a:solidFill>
                  <a:schemeClr val="tx1"/>
                </a:solidFill>
                <a:latin typeface="Times" panose="02020603050405020304" pitchFamily="18" charset="0"/>
              </a:defRPr>
            </a:lvl4pPr>
            <a:lvl5pPr marL="2143473" indent="-238163">
              <a:defRPr sz="2500">
                <a:solidFill>
                  <a:schemeClr val="tx1"/>
                </a:solidFill>
                <a:latin typeface="Times" panose="02020603050405020304" pitchFamily="18" charset="0"/>
              </a:defRPr>
            </a:lvl5pPr>
            <a:lvl6pPr marL="2619799" indent="-238163" eaLnBrk="0" fontAlgn="base" hangingPunct="0">
              <a:spcBef>
                <a:spcPct val="0"/>
              </a:spcBef>
              <a:spcAft>
                <a:spcPct val="0"/>
              </a:spcAft>
              <a:defRPr sz="2500">
                <a:solidFill>
                  <a:schemeClr val="tx1"/>
                </a:solidFill>
                <a:latin typeface="Times" panose="02020603050405020304" pitchFamily="18" charset="0"/>
              </a:defRPr>
            </a:lvl6pPr>
            <a:lvl7pPr marL="3096127" indent="-238163" eaLnBrk="0" fontAlgn="base" hangingPunct="0">
              <a:spcBef>
                <a:spcPct val="0"/>
              </a:spcBef>
              <a:spcAft>
                <a:spcPct val="0"/>
              </a:spcAft>
              <a:defRPr sz="2500">
                <a:solidFill>
                  <a:schemeClr val="tx1"/>
                </a:solidFill>
                <a:latin typeface="Times" panose="02020603050405020304" pitchFamily="18" charset="0"/>
              </a:defRPr>
            </a:lvl7pPr>
            <a:lvl8pPr marL="3572454" indent="-238163" eaLnBrk="0" fontAlgn="base" hangingPunct="0">
              <a:spcBef>
                <a:spcPct val="0"/>
              </a:spcBef>
              <a:spcAft>
                <a:spcPct val="0"/>
              </a:spcAft>
              <a:defRPr sz="2500">
                <a:solidFill>
                  <a:schemeClr val="tx1"/>
                </a:solidFill>
                <a:latin typeface="Times" panose="02020603050405020304" pitchFamily="18" charset="0"/>
              </a:defRPr>
            </a:lvl8pPr>
            <a:lvl9pPr marL="4048781" indent="-238163" eaLnBrk="0" fontAlgn="base" hangingPunct="0">
              <a:spcBef>
                <a:spcPct val="0"/>
              </a:spcBef>
              <a:spcAft>
                <a:spcPct val="0"/>
              </a:spcAft>
              <a:defRPr sz="2500">
                <a:solidFill>
                  <a:schemeClr val="tx1"/>
                </a:solidFill>
                <a:latin typeface="Times" panose="02020603050405020304" pitchFamily="18" charset="0"/>
              </a:defRPr>
            </a:lvl9pPr>
          </a:lstStyle>
          <a:p>
            <a:fld id="{6D3D7D46-2260-4339-BAFC-B9DC57CDAB3C}" type="slidenum">
              <a:rPr lang="en-US" altLang="en-US" sz="1200"/>
              <a:pPr/>
              <a:t>79</a:t>
            </a:fld>
            <a:endParaRPr lang="en-US" altLang="en-US" sz="1200"/>
          </a:p>
        </p:txBody>
      </p:sp>
      <p:sp>
        <p:nvSpPr>
          <p:cNvPr id="50179" name="Rectangle 2">
            <a:extLst>
              <a:ext uri="{FF2B5EF4-FFF2-40B4-BE49-F238E27FC236}">
                <a16:creationId xmlns:a16="http://schemas.microsoft.com/office/drawing/2014/main" id="{D46351D7-CA1A-4AE1-A152-D468F6AAE611}"/>
              </a:ext>
            </a:extLst>
          </p:cNvPr>
          <p:cNvSpPr>
            <a:spLocks noGrp="1" noRot="1" noChangeAspect="1" noChangeArrowheads="1" noTextEdit="1"/>
          </p:cNvSpPr>
          <p:nvPr>
            <p:ph type="sldImg"/>
          </p:nvPr>
        </p:nvSpPr>
        <p:spPr>
          <a:xfrm>
            <a:off x="1189038" y="703263"/>
            <a:ext cx="4632325" cy="3473450"/>
          </a:xfrm>
          <a:ln/>
        </p:spPr>
      </p:sp>
      <p:sp>
        <p:nvSpPr>
          <p:cNvPr id="50180" name="Rectangle 3">
            <a:extLst>
              <a:ext uri="{FF2B5EF4-FFF2-40B4-BE49-F238E27FC236}">
                <a16:creationId xmlns:a16="http://schemas.microsoft.com/office/drawing/2014/main" id="{3477B9C7-1AB8-44D3-9883-BB7B2D35D02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panose="02020603050405020304" pitchFamily="18" charset="0"/>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9038" y="703263"/>
            <a:ext cx="4632325" cy="347345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7FE51C0-52C7-471A-8322-CDA162B72058}" type="slidenum">
              <a:rPr lang="en-US" altLang="en-US" smtClean="0"/>
              <a:pPr/>
              <a:t>80</a:t>
            </a:fld>
            <a:endParaRPr lang="en-US" altLang="en-US"/>
          </a:p>
        </p:txBody>
      </p:sp>
    </p:spTree>
    <p:extLst>
      <p:ext uri="{BB962C8B-B14F-4D97-AF65-F5344CB8AC3E}">
        <p14:creationId xmlns:p14="http://schemas.microsoft.com/office/powerpoint/2010/main" val="390436066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a:extLst>
              <a:ext uri="{FF2B5EF4-FFF2-40B4-BE49-F238E27FC236}">
                <a16:creationId xmlns:a16="http://schemas.microsoft.com/office/drawing/2014/main" id="{F253BF34-5FE4-44C1-A134-01997486591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500">
                <a:solidFill>
                  <a:schemeClr val="tx1"/>
                </a:solidFill>
                <a:latin typeface="Times" panose="02020603050405020304" pitchFamily="18" charset="0"/>
              </a:defRPr>
            </a:lvl1pPr>
            <a:lvl2pPr marL="774032" indent="-297704">
              <a:defRPr sz="2500">
                <a:solidFill>
                  <a:schemeClr val="tx1"/>
                </a:solidFill>
                <a:latin typeface="Times" panose="02020603050405020304" pitchFamily="18" charset="0"/>
              </a:defRPr>
            </a:lvl2pPr>
            <a:lvl3pPr marL="1190818" indent="-238163">
              <a:defRPr sz="2500">
                <a:solidFill>
                  <a:schemeClr val="tx1"/>
                </a:solidFill>
                <a:latin typeface="Times" panose="02020603050405020304" pitchFamily="18" charset="0"/>
              </a:defRPr>
            </a:lvl3pPr>
            <a:lvl4pPr marL="1667145" indent="-238163">
              <a:defRPr sz="2500">
                <a:solidFill>
                  <a:schemeClr val="tx1"/>
                </a:solidFill>
                <a:latin typeface="Times" panose="02020603050405020304" pitchFamily="18" charset="0"/>
              </a:defRPr>
            </a:lvl4pPr>
            <a:lvl5pPr marL="2143473" indent="-238163">
              <a:defRPr sz="2500">
                <a:solidFill>
                  <a:schemeClr val="tx1"/>
                </a:solidFill>
                <a:latin typeface="Times" panose="02020603050405020304" pitchFamily="18" charset="0"/>
              </a:defRPr>
            </a:lvl5pPr>
            <a:lvl6pPr marL="2619799" indent="-238163" eaLnBrk="0" fontAlgn="base" hangingPunct="0">
              <a:spcBef>
                <a:spcPct val="0"/>
              </a:spcBef>
              <a:spcAft>
                <a:spcPct val="0"/>
              </a:spcAft>
              <a:defRPr sz="2500">
                <a:solidFill>
                  <a:schemeClr val="tx1"/>
                </a:solidFill>
                <a:latin typeface="Times" panose="02020603050405020304" pitchFamily="18" charset="0"/>
              </a:defRPr>
            </a:lvl6pPr>
            <a:lvl7pPr marL="3096127" indent="-238163" eaLnBrk="0" fontAlgn="base" hangingPunct="0">
              <a:spcBef>
                <a:spcPct val="0"/>
              </a:spcBef>
              <a:spcAft>
                <a:spcPct val="0"/>
              </a:spcAft>
              <a:defRPr sz="2500">
                <a:solidFill>
                  <a:schemeClr val="tx1"/>
                </a:solidFill>
                <a:latin typeface="Times" panose="02020603050405020304" pitchFamily="18" charset="0"/>
              </a:defRPr>
            </a:lvl7pPr>
            <a:lvl8pPr marL="3572454" indent="-238163" eaLnBrk="0" fontAlgn="base" hangingPunct="0">
              <a:spcBef>
                <a:spcPct val="0"/>
              </a:spcBef>
              <a:spcAft>
                <a:spcPct val="0"/>
              </a:spcAft>
              <a:defRPr sz="2500">
                <a:solidFill>
                  <a:schemeClr val="tx1"/>
                </a:solidFill>
                <a:latin typeface="Times" panose="02020603050405020304" pitchFamily="18" charset="0"/>
              </a:defRPr>
            </a:lvl8pPr>
            <a:lvl9pPr marL="4048781" indent="-238163" eaLnBrk="0" fontAlgn="base" hangingPunct="0">
              <a:spcBef>
                <a:spcPct val="0"/>
              </a:spcBef>
              <a:spcAft>
                <a:spcPct val="0"/>
              </a:spcAft>
              <a:defRPr sz="2500">
                <a:solidFill>
                  <a:schemeClr val="tx1"/>
                </a:solidFill>
                <a:latin typeface="Times" panose="02020603050405020304" pitchFamily="18" charset="0"/>
              </a:defRPr>
            </a:lvl9pPr>
          </a:lstStyle>
          <a:p>
            <a:fld id="{4F65B8D7-D743-4D74-8ED9-8F163F03A30B}" type="slidenum">
              <a:rPr lang="en-US" altLang="en-US" sz="1200"/>
              <a:pPr/>
              <a:t>81</a:t>
            </a:fld>
            <a:endParaRPr lang="en-US" altLang="en-US" sz="1200"/>
          </a:p>
        </p:txBody>
      </p:sp>
      <p:sp>
        <p:nvSpPr>
          <p:cNvPr id="45059" name="Rectangle 2">
            <a:extLst>
              <a:ext uri="{FF2B5EF4-FFF2-40B4-BE49-F238E27FC236}">
                <a16:creationId xmlns:a16="http://schemas.microsoft.com/office/drawing/2014/main" id="{73E8FAE8-7BFD-4945-872B-63D5102E2C3A}"/>
              </a:ext>
            </a:extLst>
          </p:cNvPr>
          <p:cNvSpPr>
            <a:spLocks noGrp="1" noRot="1" noChangeAspect="1" noChangeArrowheads="1" noTextEdit="1"/>
          </p:cNvSpPr>
          <p:nvPr>
            <p:ph type="sldImg"/>
          </p:nvPr>
        </p:nvSpPr>
        <p:spPr>
          <a:xfrm>
            <a:off x="1189038" y="703263"/>
            <a:ext cx="4632325" cy="3473450"/>
          </a:xfrm>
          <a:ln/>
        </p:spPr>
      </p:sp>
      <p:sp>
        <p:nvSpPr>
          <p:cNvPr id="45060" name="Rectangle 3">
            <a:extLst>
              <a:ext uri="{FF2B5EF4-FFF2-40B4-BE49-F238E27FC236}">
                <a16:creationId xmlns:a16="http://schemas.microsoft.com/office/drawing/2014/main" id="{E1F03991-B24C-45CE-9BFE-47252F6BAAB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panose="02020603050405020304" pitchFamily="18" charset="0"/>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a:extLst>
              <a:ext uri="{FF2B5EF4-FFF2-40B4-BE49-F238E27FC236}">
                <a16:creationId xmlns:a16="http://schemas.microsoft.com/office/drawing/2014/main" id="{F9B832E2-EA4B-4E86-AB14-C1241F92D4D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anose="02020603050405020304" pitchFamily="18" charset="0"/>
              </a:defRPr>
            </a:lvl1pPr>
            <a:lvl2pPr marL="751122" indent="-288893">
              <a:defRPr sz="2400">
                <a:solidFill>
                  <a:schemeClr val="tx1"/>
                </a:solidFill>
                <a:latin typeface="Times" panose="02020603050405020304" pitchFamily="18" charset="0"/>
              </a:defRPr>
            </a:lvl2pPr>
            <a:lvl3pPr marL="1155573" indent="-231115">
              <a:defRPr sz="2400">
                <a:solidFill>
                  <a:schemeClr val="tx1"/>
                </a:solidFill>
                <a:latin typeface="Times" panose="02020603050405020304" pitchFamily="18" charset="0"/>
              </a:defRPr>
            </a:lvl3pPr>
            <a:lvl4pPr marL="1617802" indent="-231115">
              <a:defRPr sz="2400">
                <a:solidFill>
                  <a:schemeClr val="tx1"/>
                </a:solidFill>
                <a:latin typeface="Times" panose="02020603050405020304" pitchFamily="18" charset="0"/>
              </a:defRPr>
            </a:lvl4pPr>
            <a:lvl5pPr marL="2080031" indent="-231115">
              <a:defRPr sz="2400">
                <a:solidFill>
                  <a:schemeClr val="tx1"/>
                </a:solidFill>
                <a:latin typeface="Times" panose="02020603050405020304" pitchFamily="18" charset="0"/>
              </a:defRPr>
            </a:lvl5pPr>
            <a:lvl6pPr marL="2542261" indent="-231115" eaLnBrk="0" fontAlgn="base" hangingPunct="0">
              <a:spcBef>
                <a:spcPct val="0"/>
              </a:spcBef>
              <a:spcAft>
                <a:spcPct val="0"/>
              </a:spcAft>
              <a:defRPr sz="2400">
                <a:solidFill>
                  <a:schemeClr val="tx1"/>
                </a:solidFill>
                <a:latin typeface="Times" panose="02020603050405020304" pitchFamily="18" charset="0"/>
              </a:defRPr>
            </a:lvl6pPr>
            <a:lvl7pPr marL="3004490" indent="-231115" eaLnBrk="0" fontAlgn="base" hangingPunct="0">
              <a:spcBef>
                <a:spcPct val="0"/>
              </a:spcBef>
              <a:spcAft>
                <a:spcPct val="0"/>
              </a:spcAft>
              <a:defRPr sz="2400">
                <a:solidFill>
                  <a:schemeClr val="tx1"/>
                </a:solidFill>
                <a:latin typeface="Times" panose="02020603050405020304" pitchFamily="18" charset="0"/>
              </a:defRPr>
            </a:lvl7pPr>
            <a:lvl8pPr marL="3466719" indent="-231115" eaLnBrk="0" fontAlgn="base" hangingPunct="0">
              <a:spcBef>
                <a:spcPct val="0"/>
              </a:spcBef>
              <a:spcAft>
                <a:spcPct val="0"/>
              </a:spcAft>
              <a:defRPr sz="2400">
                <a:solidFill>
                  <a:schemeClr val="tx1"/>
                </a:solidFill>
                <a:latin typeface="Times" panose="02020603050405020304" pitchFamily="18" charset="0"/>
              </a:defRPr>
            </a:lvl8pPr>
            <a:lvl9pPr marL="3928948" indent="-231115" eaLnBrk="0" fontAlgn="base" hangingPunct="0">
              <a:spcBef>
                <a:spcPct val="0"/>
              </a:spcBef>
              <a:spcAft>
                <a:spcPct val="0"/>
              </a:spcAft>
              <a:defRPr sz="2400">
                <a:solidFill>
                  <a:schemeClr val="tx1"/>
                </a:solidFill>
                <a:latin typeface="Times" panose="02020603050405020304" pitchFamily="18" charset="0"/>
              </a:defRPr>
            </a:lvl9pPr>
          </a:lstStyle>
          <a:p>
            <a:fld id="{329E698E-AC83-4FEE-8B24-5CE573DB86CC}" type="slidenum">
              <a:rPr lang="en-US" altLang="en-US" sz="1200"/>
              <a:pPr/>
              <a:t>82</a:t>
            </a:fld>
            <a:endParaRPr lang="en-US" altLang="en-US" sz="1200"/>
          </a:p>
        </p:txBody>
      </p:sp>
      <p:sp>
        <p:nvSpPr>
          <p:cNvPr id="44035" name="Rectangle 2">
            <a:extLst>
              <a:ext uri="{FF2B5EF4-FFF2-40B4-BE49-F238E27FC236}">
                <a16:creationId xmlns:a16="http://schemas.microsoft.com/office/drawing/2014/main" id="{74447877-DAF8-4AFD-AC15-7F833B9690CC}"/>
              </a:ext>
            </a:extLst>
          </p:cNvPr>
          <p:cNvSpPr>
            <a:spLocks noGrp="1" noRot="1" noChangeAspect="1" noChangeArrowheads="1" noTextEdit="1"/>
          </p:cNvSpPr>
          <p:nvPr>
            <p:ph type="sldImg"/>
          </p:nvPr>
        </p:nvSpPr>
        <p:spPr>
          <a:xfrm>
            <a:off x="1189038" y="703263"/>
            <a:ext cx="4632325" cy="3473450"/>
          </a:xfrm>
          <a:ln/>
        </p:spPr>
      </p:sp>
      <p:sp>
        <p:nvSpPr>
          <p:cNvPr id="44036" name="Rectangle 3">
            <a:extLst>
              <a:ext uri="{FF2B5EF4-FFF2-40B4-BE49-F238E27FC236}">
                <a16:creationId xmlns:a16="http://schemas.microsoft.com/office/drawing/2014/main" id="{77AF7435-639B-489A-B799-D6A17FD0417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panose="02020603050405020304" pitchFamily="18" charset="0"/>
            </a:endParaRPr>
          </a:p>
        </p:txBody>
      </p:sp>
    </p:spTree>
    <p:extLst>
      <p:ext uri="{BB962C8B-B14F-4D97-AF65-F5344CB8AC3E}">
        <p14:creationId xmlns:p14="http://schemas.microsoft.com/office/powerpoint/2010/main" val="9664904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7">
            <a:extLst>
              <a:ext uri="{FF2B5EF4-FFF2-40B4-BE49-F238E27FC236}">
                <a16:creationId xmlns:a16="http://schemas.microsoft.com/office/drawing/2014/main" id="{DCB6728F-900E-481D-8857-1858A3207F4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anose="02020603050405020304" pitchFamily="18" charset="0"/>
              </a:defRPr>
            </a:lvl1pPr>
            <a:lvl2pPr marL="751122" indent="-288893">
              <a:defRPr sz="2400">
                <a:solidFill>
                  <a:schemeClr val="tx1"/>
                </a:solidFill>
                <a:latin typeface="Times" panose="02020603050405020304" pitchFamily="18" charset="0"/>
              </a:defRPr>
            </a:lvl2pPr>
            <a:lvl3pPr marL="1155573" indent="-231115">
              <a:defRPr sz="2400">
                <a:solidFill>
                  <a:schemeClr val="tx1"/>
                </a:solidFill>
                <a:latin typeface="Times" panose="02020603050405020304" pitchFamily="18" charset="0"/>
              </a:defRPr>
            </a:lvl3pPr>
            <a:lvl4pPr marL="1617802" indent="-231115">
              <a:defRPr sz="2400">
                <a:solidFill>
                  <a:schemeClr val="tx1"/>
                </a:solidFill>
                <a:latin typeface="Times" panose="02020603050405020304" pitchFamily="18" charset="0"/>
              </a:defRPr>
            </a:lvl4pPr>
            <a:lvl5pPr marL="2080031" indent="-231115">
              <a:defRPr sz="2400">
                <a:solidFill>
                  <a:schemeClr val="tx1"/>
                </a:solidFill>
                <a:latin typeface="Times" panose="02020603050405020304" pitchFamily="18" charset="0"/>
              </a:defRPr>
            </a:lvl5pPr>
            <a:lvl6pPr marL="2542261" indent="-231115" eaLnBrk="0" fontAlgn="base" hangingPunct="0">
              <a:spcBef>
                <a:spcPct val="0"/>
              </a:spcBef>
              <a:spcAft>
                <a:spcPct val="0"/>
              </a:spcAft>
              <a:defRPr sz="2400">
                <a:solidFill>
                  <a:schemeClr val="tx1"/>
                </a:solidFill>
                <a:latin typeface="Times" panose="02020603050405020304" pitchFamily="18" charset="0"/>
              </a:defRPr>
            </a:lvl6pPr>
            <a:lvl7pPr marL="3004490" indent="-231115" eaLnBrk="0" fontAlgn="base" hangingPunct="0">
              <a:spcBef>
                <a:spcPct val="0"/>
              </a:spcBef>
              <a:spcAft>
                <a:spcPct val="0"/>
              </a:spcAft>
              <a:defRPr sz="2400">
                <a:solidFill>
                  <a:schemeClr val="tx1"/>
                </a:solidFill>
                <a:latin typeface="Times" panose="02020603050405020304" pitchFamily="18" charset="0"/>
              </a:defRPr>
            </a:lvl7pPr>
            <a:lvl8pPr marL="3466719" indent="-231115" eaLnBrk="0" fontAlgn="base" hangingPunct="0">
              <a:spcBef>
                <a:spcPct val="0"/>
              </a:spcBef>
              <a:spcAft>
                <a:spcPct val="0"/>
              </a:spcAft>
              <a:defRPr sz="2400">
                <a:solidFill>
                  <a:schemeClr val="tx1"/>
                </a:solidFill>
                <a:latin typeface="Times" panose="02020603050405020304" pitchFamily="18" charset="0"/>
              </a:defRPr>
            </a:lvl8pPr>
            <a:lvl9pPr marL="3928948" indent="-231115" eaLnBrk="0" fontAlgn="base" hangingPunct="0">
              <a:spcBef>
                <a:spcPct val="0"/>
              </a:spcBef>
              <a:spcAft>
                <a:spcPct val="0"/>
              </a:spcAft>
              <a:defRPr sz="2400">
                <a:solidFill>
                  <a:schemeClr val="tx1"/>
                </a:solidFill>
                <a:latin typeface="Times" panose="02020603050405020304" pitchFamily="18" charset="0"/>
              </a:defRPr>
            </a:lvl9pPr>
          </a:lstStyle>
          <a:p>
            <a:fld id="{F4ABD0DB-0FB0-4A57-825F-F9C02D08EE67}" type="slidenum">
              <a:rPr lang="en-US" altLang="en-US" sz="1200"/>
              <a:pPr/>
              <a:t>10</a:t>
            </a:fld>
            <a:endParaRPr lang="en-US" altLang="en-US" sz="1200"/>
          </a:p>
        </p:txBody>
      </p:sp>
      <p:sp>
        <p:nvSpPr>
          <p:cNvPr id="13315" name="Rectangle 2">
            <a:extLst>
              <a:ext uri="{FF2B5EF4-FFF2-40B4-BE49-F238E27FC236}">
                <a16:creationId xmlns:a16="http://schemas.microsoft.com/office/drawing/2014/main" id="{F1A6C311-E840-431E-9072-FFDAF33FC721}"/>
              </a:ext>
            </a:extLst>
          </p:cNvPr>
          <p:cNvSpPr>
            <a:spLocks noGrp="1" noRot="1" noChangeAspect="1" noChangeArrowheads="1" noTextEdit="1"/>
          </p:cNvSpPr>
          <p:nvPr>
            <p:ph type="sldImg"/>
          </p:nvPr>
        </p:nvSpPr>
        <p:spPr>
          <a:xfrm>
            <a:off x="1189038" y="703263"/>
            <a:ext cx="4632325" cy="3473450"/>
          </a:xfrm>
          <a:ln/>
        </p:spPr>
      </p:sp>
      <p:sp>
        <p:nvSpPr>
          <p:cNvPr id="13316" name="Rectangle 3">
            <a:extLst>
              <a:ext uri="{FF2B5EF4-FFF2-40B4-BE49-F238E27FC236}">
                <a16:creationId xmlns:a16="http://schemas.microsoft.com/office/drawing/2014/main" id="{80713813-977E-4763-954F-FEA19798C74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Times" panose="02020603050405020304" pitchFamily="18" charset="0"/>
                <a:cs typeface="Courier New" panose="02070309020205020404" pitchFamily="49" charset="0"/>
              </a:rPr>
              <a:t>A special type of binary tree called a </a:t>
            </a:r>
            <a:r>
              <a:rPr lang="en-US" altLang="en-US" i="1">
                <a:latin typeface="Times" panose="02020603050405020304" pitchFamily="18" charset="0"/>
                <a:cs typeface="Courier New" panose="02070309020205020404" pitchFamily="49" charset="0"/>
              </a:rPr>
              <a:t>binary search tree</a:t>
            </a:r>
            <a:r>
              <a:rPr lang="en-US" altLang="en-US">
                <a:latin typeface="Times" panose="02020603050405020304" pitchFamily="18" charset="0"/>
                <a:cs typeface="Courier New" panose="02070309020205020404" pitchFamily="49" charset="0"/>
              </a:rPr>
              <a:t> is often useful. A binary search tree (with no duplicate elements) has the property that for every node in the tree the value of any node in its left subtree is less than the value of the node and the value of any node in its right subtree is greater than the value of the node. </a:t>
            </a:r>
            <a:endParaRPr lang="en-US" altLang="en-US">
              <a:latin typeface="Times" panose="02020603050405020304" pitchFamily="18"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a:extLst>
              <a:ext uri="{FF2B5EF4-FFF2-40B4-BE49-F238E27FC236}">
                <a16:creationId xmlns:a16="http://schemas.microsoft.com/office/drawing/2014/main" id="{7CD256A1-8579-419D-8A6A-8D4CB853CC18}"/>
              </a:ext>
            </a:extLst>
          </p:cNvPr>
          <p:cNvSpPr>
            <a:spLocks noGrp="1" noRot="1" noChangeAspect="1" noChangeArrowheads="1" noTextEdit="1"/>
          </p:cNvSpPr>
          <p:nvPr>
            <p:ph type="sldImg"/>
          </p:nvPr>
        </p:nvSpPr>
        <p:spPr>
          <a:xfrm>
            <a:off x="1189038" y="703263"/>
            <a:ext cx="4632325" cy="3473450"/>
          </a:xfrm>
          <a:ln/>
        </p:spPr>
      </p:sp>
      <p:sp>
        <p:nvSpPr>
          <p:cNvPr id="9219" name="Notes Placeholder 2">
            <a:extLst>
              <a:ext uri="{FF2B5EF4-FFF2-40B4-BE49-F238E27FC236}">
                <a16:creationId xmlns:a16="http://schemas.microsoft.com/office/drawing/2014/main" id="{EC1B8C9D-E31E-4B42-8745-36998DFEBCE7}"/>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Times" panose="02020603050405020304" pitchFamily="18" charset="0"/>
                <a:cs typeface="Courier New" panose="02070309020205020404" pitchFamily="49" charset="0"/>
              </a:rPr>
              <a:t>With ordered arrays, we saw the binary search algorithm O(log n). We can do the same with binary trees</a:t>
            </a:r>
          </a:p>
          <a:p>
            <a:r>
              <a:rPr lang="en-US" altLang="en-US" dirty="0">
                <a:latin typeface="Times" panose="02020603050405020304" pitchFamily="18" charset="0"/>
                <a:cs typeface="Courier New" panose="02070309020205020404" pitchFamily="49" charset="0"/>
              </a:rPr>
              <a:t>With linked list we saw the insertion and deletion can be done quickly without shifting elements. Same is true with binary trees.</a:t>
            </a:r>
            <a:endParaRPr lang="en-US" altLang="en-US" dirty="0">
              <a:latin typeface="Times" panose="02020603050405020304" pitchFamily="18" charset="0"/>
            </a:endParaRPr>
          </a:p>
        </p:txBody>
      </p:sp>
      <p:sp>
        <p:nvSpPr>
          <p:cNvPr id="9220" name="Slide Number Placeholder 3">
            <a:extLst>
              <a:ext uri="{FF2B5EF4-FFF2-40B4-BE49-F238E27FC236}">
                <a16:creationId xmlns:a16="http://schemas.microsoft.com/office/drawing/2014/main" id="{B3E53594-FF67-4F70-943E-44CC9337DFB6}"/>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anose="02020603050405020304" pitchFamily="18" charset="0"/>
              </a:defRPr>
            </a:lvl1pPr>
            <a:lvl2pPr marL="751122" indent="-288893">
              <a:defRPr sz="2400">
                <a:solidFill>
                  <a:schemeClr val="tx1"/>
                </a:solidFill>
                <a:latin typeface="Times" panose="02020603050405020304" pitchFamily="18" charset="0"/>
              </a:defRPr>
            </a:lvl2pPr>
            <a:lvl3pPr marL="1155573" indent="-231115">
              <a:defRPr sz="2400">
                <a:solidFill>
                  <a:schemeClr val="tx1"/>
                </a:solidFill>
                <a:latin typeface="Times" panose="02020603050405020304" pitchFamily="18" charset="0"/>
              </a:defRPr>
            </a:lvl3pPr>
            <a:lvl4pPr marL="1617802" indent="-231115">
              <a:defRPr sz="2400">
                <a:solidFill>
                  <a:schemeClr val="tx1"/>
                </a:solidFill>
                <a:latin typeface="Times" panose="02020603050405020304" pitchFamily="18" charset="0"/>
              </a:defRPr>
            </a:lvl4pPr>
            <a:lvl5pPr marL="2080031" indent="-231115">
              <a:defRPr sz="2400">
                <a:solidFill>
                  <a:schemeClr val="tx1"/>
                </a:solidFill>
                <a:latin typeface="Times" panose="02020603050405020304" pitchFamily="18" charset="0"/>
              </a:defRPr>
            </a:lvl5pPr>
            <a:lvl6pPr marL="2542261" indent="-231115" eaLnBrk="0" fontAlgn="base" hangingPunct="0">
              <a:spcBef>
                <a:spcPct val="0"/>
              </a:spcBef>
              <a:spcAft>
                <a:spcPct val="0"/>
              </a:spcAft>
              <a:defRPr sz="2400">
                <a:solidFill>
                  <a:schemeClr val="tx1"/>
                </a:solidFill>
                <a:latin typeface="Times" panose="02020603050405020304" pitchFamily="18" charset="0"/>
              </a:defRPr>
            </a:lvl6pPr>
            <a:lvl7pPr marL="3004490" indent="-231115" eaLnBrk="0" fontAlgn="base" hangingPunct="0">
              <a:spcBef>
                <a:spcPct val="0"/>
              </a:spcBef>
              <a:spcAft>
                <a:spcPct val="0"/>
              </a:spcAft>
              <a:defRPr sz="2400">
                <a:solidFill>
                  <a:schemeClr val="tx1"/>
                </a:solidFill>
                <a:latin typeface="Times" panose="02020603050405020304" pitchFamily="18" charset="0"/>
              </a:defRPr>
            </a:lvl7pPr>
            <a:lvl8pPr marL="3466719" indent="-231115" eaLnBrk="0" fontAlgn="base" hangingPunct="0">
              <a:spcBef>
                <a:spcPct val="0"/>
              </a:spcBef>
              <a:spcAft>
                <a:spcPct val="0"/>
              </a:spcAft>
              <a:defRPr sz="2400">
                <a:solidFill>
                  <a:schemeClr val="tx1"/>
                </a:solidFill>
                <a:latin typeface="Times" panose="02020603050405020304" pitchFamily="18" charset="0"/>
              </a:defRPr>
            </a:lvl8pPr>
            <a:lvl9pPr marL="3928948" indent="-231115" eaLnBrk="0" fontAlgn="base" hangingPunct="0">
              <a:spcBef>
                <a:spcPct val="0"/>
              </a:spcBef>
              <a:spcAft>
                <a:spcPct val="0"/>
              </a:spcAft>
              <a:defRPr sz="2400">
                <a:solidFill>
                  <a:schemeClr val="tx1"/>
                </a:solidFill>
                <a:latin typeface="Times" panose="02020603050405020304" pitchFamily="18" charset="0"/>
              </a:defRPr>
            </a:lvl9pPr>
          </a:lstStyle>
          <a:p>
            <a:fld id="{C18926DF-8AB3-43D1-98B9-35DE5E5EAB5E}" type="slidenum">
              <a:rPr lang="en-US" altLang="en-US" sz="1200"/>
              <a:pPr/>
              <a:t>11</a:t>
            </a:fld>
            <a:endParaRPr lang="en-US" altLang="en-US" sz="12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4" name="Group 31">
            <a:extLst>
              <a:ext uri="{FF2B5EF4-FFF2-40B4-BE49-F238E27FC236}">
                <a16:creationId xmlns:a16="http://schemas.microsoft.com/office/drawing/2014/main" id="{4418314D-039A-49E4-B122-E2AE368A2A4B}"/>
              </a:ext>
            </a:extLst>
          </p:cNvPr>
          <p:cNvGrpSpPr>
            <a:grpSpLocks/>
          </p:cNvGrpSpPr>
          <p:nvPr/>
        </p:nvGrpSpPr>
        <p:grpSpPr bwMode="auto">
          <a:xfrm>
            <a:off x="0" y="114300"/>
            <a:ext cx="9142413" cy="6742113"/>
            <a:chOff x="0" y="72"/>
            <a:chExt cx="5759" cy="4247"/>
          </a:xfrm>
        </p:grpSpPr>
        <p:sp>
          <p:nvSpPr>
            <p:cNvPr id="5" name="Rectangle 2">
              <a:extLst>
                <a:ext uri="{FF2B5EF4-FFF2-40B4-BE49-F238E27FC236}">
                  <a16:creationId xmlns:a16="http://schemas.microsoft.com/office/drawing/2014/main" id="{4504866E-5540-4F93-90AD-3E3F14719C79}"/>
                </a:ext>
              </a:extLst>
            </p:cNvPr>
            <p:cNvSpPr>
              <a:spLocks noChangeArrowheads="1"/>
            </p:cNvSpPr>
            <p:nvPr/>
          </p:nvSpPr>
          <p:spPr bwMode="hidden">
            <a:xfrm>
              <a:off x="0" y="2112"/>
              <a:ext cx="5759" cy="2207"/>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defRPr/>
              </a:pPr>
              <a:endParaRPr lang="en-US" altLang="en-US">
                <a:cs typeface="+mn-cs"/>
              </a:endParaRPr>
            </a:p>
          </p:txBody>
        </p:sp>
        <p:grpSp>
          <p:nvGrpSpPr>
            <p:cNvPr id="6" name="Group 30">
              <a:extLst>
                <a:ext uri="{FF2B5EF4-FFF2-40B4-BE49-F238E27FC236}">
                  <a16:creationId xmlns:a16="http://schemas.microsoft.com/office/drawing/2014/main" id="{6562BD33-7D6F-4BEC-9C73-E5D4494178F9}"/>
                </a:ext>
              </a:extLst>
            </p:cNvPr>
            <p:cNvGrpSpPr>
              <a:grpSpLocks/>
            </p:cNvGrpSpPr>
            <p:nvPr/>
          </p:nvGrpSpPr>
          <p:grpSpPr bwMode="auto">
            <a:xfrm>
              <a:off x="0" y="72"/>
              <a:ext cx="5759" cy="2040"/>
              <a:chOff x="0" y="72"/>
              <a:chExt cx="5759" cy="2040"/>
            </a:xfrm>
          </p:grpSpPr>
          <p:sp>
            <p:nvSpPr>
              <p:cNvPr id="7" name="Rectangle 3">
                <a:extLst>
                  <a:ext uri="{FF2B5EF4-FFF2-40B4-BE49-F238E27FC236}">
                    <a16:creationId xmlns:a16="http://schemas.microsoft.com/office/drawing/2014/main" id="{AE2482E7-A044-4006-8433-01DED3A13106}"/>
                  </a:ext>
                </a:extLst>
              </p:cNvPr>
              <p:cNvSpPr>
                <a:spLocks noChangeArrowheads="1"/>
              </p:cNvSpPr>
              <p:nvPr/>
            </p:nvSpPr>
            <p:spPr bwMode="hidden">
              <a:xfrm>
                <a:off x="0" y="1872"/>
                <a:ext cx="5759" cy="240"/>
              </a:xfrm>
              <a:prstGeom prst="rect">
                <a:avLst/>
              </a:prstGeom>
              <a:gradFill rotWithShape="0">
                <a:gsLst>
                  <a:gs pos="0">
                    <a:schemeClr val="bg1"/>
                  </a:gs>
                  <a:gs pos="100000">
                    <a:schemeClr val="hlink"/>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defRPr/>
                </a:pPr>
                <a:endParaRPr lang="en-US" altLang="en-US">
                  <a:cs typeface="+mn-cs"/>
                </a:endParaRPr>
              </a:p>
            </p:txBody>
          </p:sp>
          <p:grpSp>
            <p:nvGrpSpPr>
              <p:cNvPr id="8" name="Group 9">
                <a:extLst>
                  <a:ext uri="{FF2B5EF4-FFF2-40B4-BE49-F238E27FC236}">
                    <a16:creationId xmlns:a16="http://schemas.microsoft.com/office/drawing/2014/main" id="{C0243FAB-4612-4749-BE9C-CF2371F79155}"/>
                  </a:ext>
                </a:extLst>
              </p:cNvPr>
              <p:cNvGrpSpPr>
                <a:grpSpLocks/>
              </p:cNvGrpSpPr>
              <p:nvPr/>
            </p:nvGrpSpPr>
            <p:grpSpPr bwMode="auto">
              <a:xfrm>
                <a:off x="2289" y="72"/>
                <a:ext cx="1440" cy="1984"/>
                <a:chOff x="2289" y="72"/>
                <a:chExt cx="1440" cy="1984"/>
              </a:xfrm>
            </p:grpSpPr>
            <p:sp>
              <p:nvSpPr>
                <p:cNvPr id="29" name="Freeform 4">
                  <a:extLst>
                    <a:ext uri="{FF2B5EF4-FFF2-40B4-BE49-F238E27FC236}">
                      <a16:creationId xmlns:a16="http://schemas.microsoft.com/office/drawing/2014/main" id="{FA08E52C-65B1-4D87-8282-81D80FF372F8}"/>
                    </a:ext>
                  </a:extLst>
                </p:cNvPr>
                <p:cNvSpPr>
                  <a:spLocks/>
                </p:cNvSpPr>
                <p:nvPr/>
              </p:nvSpPr>
              <p:spPr bwMode="ltGray">
                <a:xfrm>
                  <a:off x="2289" y="127"/>
                  <a:ext cx="1440" cy="1770"/>
                </a:xfrm>
                <a:custGeom>
                  <a:avLst/>
                  <a:gdLst>
                    <a:gd name="T0" fmla="*/ 901 w 1440"/>
                    <a:gd name="T1" fmla="*/ 33 h 1770"/>
                    <a:gd name="T2" fmla="*/ 1066 w 1440"/>
                    <a:gd name="T3" fmla="*/ 129 h 1770"/>
                    <a:gd name="T4" fmla="*/ 1207 w 1440"/>
                    <a:gd name="T5" fmla="*/ 256 h 1770"/>
                    <a:gd name="T6" fmla="*/ 1316 w 1440"/>
                    <a:gd name="T7" fmla="*/ 410 h 1770"/>
                    <a:gd name="T8" fmla="*/ 1394 w 1440"/>
                    <a:gd name="T9" fmla="*/ 581 h 1770"/>
                    <a:gd name="T10" fmla="*/ 1435 w 1440"/>
                    <a:gd name="T11" fmla="*/ 766 h 1770"/>
                    <a:gd name="T12" fmla="*/ 1435 w 1440"/>
                    <a:gd name="T13" fmla="*/ 958 h 1770"/>
                    <a:gd name="T14" fmla="*/ 1394 w 1440"/>
                    <a:gd name="T15" fmla="*/ 1143 h 1770"/>
                    <a:gd name="T16" fmla="*/ 1316 w 1440"/>
                    <a:gd name="T17" fmla="*/ 1314 h 1770"/>
                    <a:gd name="T18" fmla="*/ 1207 w 1440"/>
                    <a:gd name="T19" fmla="*/ 1468 h 1770"/>
                    <a:gd name="T20" fmla="*/ 1066 w 1440"/>
                    <a:gd name="T21" fmla="*/ 1597 h 1770"/>
                    <a:gd name="T22" fmla="*/ 901 w 1440"/>
                    <a:gd name="T23" fmla="*/ 1691 h 1770"/>
                    <a:gd name="T24" fmla="*/ 721 w 1440"/>
                    <a:gd name="T25" fmla="*/ 1749 h 1770"/>
                    <a:gd name="T26" fmla="*/ 533 w 1440"/>
                    <a:gd name="T27" fmla="*/ 1769 h 1770"/>
                    <a:gd name="T28" fmla="*/ 344 w 1440"/>
                    <a:gd name="T29" fmla="*/ 1749 h 1770"/>
                    <a:gd name="T30" fmla="*/ 165 w 1440"/>
                    <a:gd name="T31" fmla="*/ 1691 h 1770"/>
                    <a:gd name="T32" fmla="*/ 0 w 1440"/>
                    <a:gd name="T33" fmla="*/ 1597 h 1770"/>
                    <a:gd name="T34" fmla="*/ 125 w 1440"/>
                    <a:gd name="T35" fmla="*/ 1571 h 1770"/>
                    <a:gd name="T36" fmla="*/ 281 w 1440"/>
                    <a:gd name="T37" fmla="*/ 1640 h 1770"/>
                    <a:gd name="T38" fmla="*/ 446 w 1440"/>
                    <a:gd name="T39" fmla="*/ 1675 h 1770"/>
                    <a:gd name="T40" fmla="*/ 618 w 1440"/>
                    <a:gd name="T41" fmla="*/ 1675 h 1770"/>
                    <a:gd name="T42" fmla="*/ 785 w 1440"/>
                    <a:gd name="T43" fmla="*/ 1640 h 1770"/>
                    <a:gd name="T44" fmla="*/ 941 w 1440"/>
                    <a:gd name="T45" fmla="*/ 1571 h 1770"/>
                    <a:gd name="T46" fmla="*/ 1080 w 1440"/>
                    <a:gd name="T47" fmla="*/ 1470 h 1770"/>
                    <a:gd name="T48" fmla="*/ 1194 w 1440"/>
                    <a:gd name="T49" fmla="*/ 1343 h 1770"/>
                    <a:gd name="T50" fmla="*/ 1281 w 1440"/>
                    <a:gd name="T51" fmla="*/ 1194 h 1770"/>
                    <a:gd name="T52" fmla="*/ 1332 w 1440"/>
                    <a:gd name="T53" fmla="*/ 1032 h 1770"/>
                    <a:gd name="T54" fmla="*/ 1350 w 1440"/>
                    <a:gd name="T55" fmla="*/ 862 h 1770"/>
                    <a:gd name="T56" fmla="*/ 1332 w 1440"/>
                    <a:gd name="T57" fmla="*/ 691 h 1770"/>
                    <a:gd name="T58" fmla="*/ 1281 w 1440"/>
                    <a:gd name="T59" fmla="*/ 530 h 1770"/>
                    <a:gd name="T60" fmla="*/ 1194 w 1440"/>
                    <a:gd name="T61" fmla="*/ 381 h 1770"/>
                    <a:gd name="T62" fmla="*/ 1080 w 1440"/>
                    <a:gd name="T63" fmla="*/ 254 h 1770"/>
                    <a:gd name="T64" fmla="*/ 941 w 1440"/>
                    <a:gd name="T65" fmla="*/ 154 h 1770"/>
                    <a:gd name="T66" fmla="*/ 785 w 1440"/>
                    <a:gd name="T67" fmla="*/ 85 h 1770"/>
                    <a:gd name="T68" fmla="*/ 812 w 1440"/>
                    <a:gd name="T69" fmla="*/ 0 h 177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1440" h="1770">
                      <a:moveTo>
                        <a:pt x="812" y="0"/>
                      </a:moveTo>
                      <a:lnTo>
                        <a:pt x="901" y="33"/>
                      </a:lnTo>
                      <a:lnTo>
                        <a:pt x="986" y="78"/>
                      </a:lnTo>
                      <a:lnTo>
                        <a:pt x="1066" y="129"/>
                      </a:lnTo>
                      <a:lnTo>
                        <a:pt x="1140" y="187"/>
                      </a:lnTo>
                      <a:lnTo>
                        <a:pt x="1207" y="256"/>
                      </a:lnTo>
                      <a:lnTo>
                        <a:pt x="1265" y="330"/>
                      </a:lnTo>
                      <a:lnTo>
                        <a:pt x="1316" y="410"/>
                      </a:lnTo>
                      <a:lnTo>
                        <a:pt x="1361" y="492"/>
                      </a:lnTo>
                      <a:lnTo>
                        <a:pt x="1394" y="581"/>
                      </a:lnTo>
                      <a:lnTo>
                        <a:pt x="1419" y="673"/>
                      </a:lnTo>
                      <a:lnTo>
                        <a:pt x="1435" y="766"/>
                      </a:lnTo>
                      <a:lnTo>
                        <a:pt x="1439" y="862"/>
                      </a:lnTo>
                      <a:lnTo>
                        <a:pt x="1435" y="958"/>
                      </a:lnTo>
                      <a:lnTo>
                        <a:pt x="1419" y="1052"/>
                      </a:lnTo>
                      <a:lnTo>
                        <a:pt x="1394" y="1143"/>
                      </a:lnTo>
                      <a:lnTo>
                        <a:pt x="1361" y="1230"/>
                      </a:lnTo>
                      <a:lnTo>
                        <a:pt x="1316" y="1314"/>
                      </a:lnTo>
                      <a:lnTo>
                        <a:pt x="1265" y="1395"/>
                      </a:lnTo>
                      <a:lnTo>
                        <a:pt x="1207" y="1468"/>
                      </a:lnTo>
                      <a:lnTo>
                        <a:pt x="1140" y="1537"/>
                      </a:lnTo>
                      <a:lnTo>
                        <a:pt x="1066" y="1597"/>
                      </a:lnTo>
                      <a:lnTo>
                        <a:pt x="986" y="1646"/>
                      </a:lnTo>
                      <a:lnTo>
                        <a:pt x="901" y="1691"/>
                      </a:lnTo>
                      <a:lnTo>
                        <a:pt x="812" y="1724"/>
                      </a:lnTo>
                      <a:lnTo>
                        <a:pt x="721" y="1749"/>
                      </a:lnTo>
                      <a:lnTo>
                        <a:pt x="627" y="1765"/>
                      </a:lnTo>
                      <a:lnTo>
                        <a:pt x="533" y="1769"/>
                      </a:lnTo>
                      <a:lnTo>
                        <a:pt x="437" y="1765"/>
                      </a:lnTo>
                      <a:lnTo>
                        <a:pt x="344" y="1749"/>
                      </a:lnTo>
                      <a:lnTo>
                        <a:pt x="252" y="1724"/>
                      </a:lnTo>
                      <a:lnTo>
                        <a:pt x="165" y="1691"/>
                      </a:lnTo>
                      <a:lnTo>
                        <a:pt x="80" y="1646"/>
                      </a:lnTo>
                      <a:lnTo>
                        <a:pt x="0" y="1597"/>
                      </a:lnTo>
                      <a:lnTo>
                        <a:pt x="51" y="1524"/>
                      </a:lnTo>
                      <a:lnTo>
                        <a:pt x="125" y="1571"/>
                      </a:lnTo>
                      <a:lnTo>
                        <a:pt x="201" y="1609"/>
                      </a:lnTo>
                      <a:lnTo>
                        <a:pt x="281" y="1640"/>
                      </a:lnTo>
                      <a:lnTo>
                        <a:pt x="364" y="1662"/>
                      </a:lnTo>
                      <a:lnTo>
                        <a:pt x="446" y="1675"/>
                      </a:lnTo>
                      <a:lnTo>
                        <a:pt x="533" y="1680"/>
                      </a:lnTo>
                      <a:lnTo>
                        <a:pt x="618" y="1675"/>
                      </a:lnTo>
                      <a:lnTo>
                        <a:pt x="703" y="1662"/>
                      </a:lnTo>
                      <a:lnTo>
                        <a:pt x="785" y="1640"/>
                      </a:lnTo>
                      <a:lnTo>
                        <a:pt x="866" y="1609"/>
                      </a:lnTo>
                      <a:lnTo>
                        <a:pt x="941" y="1571"/>
                      </a:lnTo>
                      <a:lnTo>
                        <a:pt x="1013" y="1524"/>
                      </a:lnTo>
                      <a:lnTo>
                        <a:pt x="1080" y="1470"/>
                      </a:lnTo>
                      <a:lnTo>
                        <a:pt x="1140" y="1410"/>
                      </a:lnTo>
                      <a:lnTo>
                        <a:pt x="1194" y="1343"/>
                      </a:lnTo>
                      <a:lnTo>
                        <a:pt x="1240" y="1270"/>
                      </a:lnTo>
                      <a:lnTo>
                        <a:pt x="1281" y="1194"/>
                      </a:lnTo>
                      <a:lnTo>
                        <a:pt x="1312" y="1116"/>
                      </a:lnTo>
                      <a:lnTo>
                        <a:pt x="1332" y="1032"/>
                      </a:lnTo>
                      <a:lnTo>
                        <a:pt x="1345" y="947"/>
                      </a:lnTo>
                      <a:lnTo>
                        <a:pt x="1350" y="862"/>
                      </a:lnTo>
                      <a:lnTo>
                        <a:pt x="1345" y="775"/>
                      </a:lnTo>
                      <a:lnTo>
                        <a:pt x="1332" y="691"/>
                      </a:lnTo>
                      <a:lnTo>
                        <a:pt x="1312" y="608"/>
                      </a:lnTo>
                      <a:lnTo>
                        <a:pt x="1281" y="530"/>
                      </a:lnTo>
                      <a:lnTo>
                        <a:pt x="1240" y="452"/>
                      </a:lnTo>
                      <a:lnTo>
                        <a:pt x="1194" y="381"/>
                      </a:lnTo>
                      <a:lnTo>
                        <a:pt x="1140" y="314"/>
                      </a:lnTo>
                      <a:lnTo>
                        <a:pt x="1080" y="254"/>
                      </a:lnTo>
                      <a:lnTo>
                        <a:pt x="1013" y="201"/>
                      </a:lnTo>
                      <a:lnTo>
                        <a:pt x="941" y="154"/>
                      </a:lnTo>
                      <a:lnTo>
                        <a:pt x="866" y="114"/>
                      </a:lnTo>
                      <a:lnTo>
                        <a:pt x="785" y="85"/>
                      </a:lnTo>
                      <a:lnTo>
                        <a:pt x="788" y="78"/>
                      </a:lnTo>
                      <a:lnTo>
                        <a:pt x="812" y="0"/>
                      </a:lnTo>
                    </a:path>
                  </a:pathLst>
                </a:custGeom>
                <a:gradFill rotWithShape="0">
                  <a:gsLst>
                    <a:gs pos="0">
                      <a:schemeClr val="bg2"/>
                    </a:gs>
                    <a:gs pos="100000">
                      <a:schemeClr val="bg1"/>
                    </a:gs>
                  </a:gsLst>
                  <a:lin ang="5400000" scaled="1"/>
                </a:gra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 name="Line 5">
                  <a:extLst>
                    <a:ext uri="{FF2B5EF4-FFF2-40B4-BE49-F238E27FC236}">
                      <a16:creationId xmlns:a16="http://schemas.microsoft.com/office/drawing/2014/main" id="{68148079-12C3-4977-849D-42EA33CD75CA}"/>
                    </a:ext>
                  </a:extLst>
                </p:cNvPr>
                <p:cNvSpPr>
                  <a:spLocks noChangeShapeType="1"/>
                </p:cNvSpPr>
                <p:nvPr/>
              </p:nvSpPr>
              <p:spPr bwMode="ltGray">
                <a:xfrm flipV="1">
                  <a:off x="2324" y="1620"/>
                  <a:ext cx="143" cy="258"/>
                </a:xfrm>
                <a:prstGeom prst="line">
                  <a:avLst/>
                </a:prstGeom>
                <a:noFill/>
                <a:ln w="25400">
                  <a:solidFill>
                    <a:schemeClr val="bg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 name="Line 6">
                  <a:extLst>
                    <a:ext uri="{FF2B5EF4-FFF2-40B4-BE49-F238E27FC236}">
                      <a16:creationId xmlns:a16="http://schemas.microsoft.com/office/drawing/2014/main" id="{895D4250-E862-401F-8FCD-620F21E9C17D}"/>
                    </a:ext>
                  </a:extLst>
                </p:cNvPr>
                <p:cNvSpPr>
                  <a:spLocks noChangeShapeType="1"/>
                </p:cNvSpPr>
                <p:nvPr/>
              </p:nvSpPr>
              <p:spPr bwMode="ltGray">
                <a:xfrm flipV="1">
                  <a:off x="3119" y="243"/>
                  <a:ext cx="50" cy="99"/>
                </a:xfrm>
                <a:prstGeom prst="line">
                  <a:avLst/>
                </a:prstGeom>
                <a:noFill/>
                <a:ln w="25400">
                  <a:solidFill>
                    <a:schemeClr val="bg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2" name="Line 7">
                  <a:extLst>
                    <a:ext uri="{FF2B5EF4-FFF2-40B4-BE49-F238E27FC236}">
                      <a16:creationId xmlns:a16="http://schemas.microsoft.com/office/drawing/2014/main" id="{BCA20EDD-6E71-45E1-BB41-97E47736945F}"/>
                    </a:ext>
                  </a:extLst>
                </p:cNvPr>
                <p:cNvSpPr>
                  <a:spLocks noChangeShapeType="1"/>
                </p:cNvSpPr>
                <p:nvPr/>
              </p:nvSpPr>
              <p:spPr bwMode="ltGray">
                <a:xfrm flipV="1">
                  <a:off x="3203" y="72"/>
                  <a:ext cx="50" cy="99"/>
                </a:xfrm>
                <a:prstGeom prst="line">
                  <a:avLst/>
                </a:prstGeom>
                <a:noFill/>
                <a:ln w="25400">
                  <a:solidFill>
                    <a:schemeClr val="bg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3" name="Freeform 8">
                  <a:extLst>
                    <a:ext uri="{FF2B5EF4-FFF2-40B4-BE49-F238E27FC236}">
                      <a16:creationId xmlns:a16="http://schemas.microsoft.com/office/drawing/2014/main" id="{4EE641C8-EF9F-4A2D-AA48-0026C999E610}"/>
                    </a:ext>
                  </a:extLst>
                </p:cNvPr>
                <p:cNvSpPr>
                  <a:spLocks/>
                </p:cNvSpPr>
                <p:nvPr/>
              </p:nvSpPr>
              <p:spPr bwMode="ltGray">
                <a:xfrm>
                  <a:off x="2483" y="1903"/>
                  <a:ext cx="841" cy="153"/>
                </a:xfrm>
                <a:custGeom>
                  <a:avLst/>
                  <a:gdLst>
                    <a:gd name="T0" fmla="*/ 3 w 841"/>
                    <a:gd name="T1" fmla="*/ 98 h 153"/>
                    <a:gd name="T2" fmla="*/ 20 w 841"/>
                    <a:gd name="T3" fmla="*/ 80 h 153"/>
                    <a:gd name="T4" fmla="*/ 44 w 841"/>
                    <a:gd name="T5" fmla="*/ 65 h 153"/>
                    <a:gd name="T6" fmla="*/ 89 w 841"/>
                    <a:gd name="T7" fmla="*/ 43 h 153"/>
                    <a:gd name="T8" fmla="*/ 140 w 841"/>
                    <a:gd name="T9" fmla="*/ 30 h 153"/>
                    <a:gd name="T10" fmla="*/ 188 w 841"/>
                    <a:gd name="T11" fmla="*/ 19 h 153"/>
                    <a:gd name="T12" fmla="*/ 253 w 841"/>
                    <a:gd name="T13" fmla="*/ 9 h 153"/>
                    <a:gd name="T14" fmla="*/ 314 w 841"/>
                    <a:gd name="T15" fmla="*/ 3 h 153"/>
                    <a:gd name="T16" fmla="*/ 386 w 841"/>
                    <a:gd name="T17" fmla="*/ 0 h 153"/>
                    <a:gd name="T18" fmla="*/ 475 w 841"/>
                    <a:gd name="T19" fmla="*/ 1 h 153"/>
                    <a:gd name="T20" fmla="*/ 567 w 841"/>
                    <a:gd name="T21" fmla="*/ 6 h 153"/>
                    <a:gd name="T22" fmla="*/ 632 w 841"/>
                    <a:gd name="T23" fmla="*/ 14 h 153"/>
                    <a:gd name="T24" fmla="*/ 700 w 841"/>
                    <a:gd name="T25" fmla="*/ 27 h 153"/>
                    <a:gd name="T26" fmla="*/ 765 w 841"/>
                    <a:gd name="T27" fmla="*/ 47 h 153"/>
                    <a:gd name="T28" fmla="*/ 799 w 841"/>
                    <a:gd name="T29" fmla="*/ 66 h 153"/>
                    <a:gd name="T30" fmla="*/ 820 w 841"/>
                    <a:gd name="T31" fmla="*/ 82 h 153"/>
                    <a:gd name="T32" fmla="*/ 840 w 841"/>
                    <a:gd name="T33" fmla="*/ 108 h 153"/>
                    <a:gd name="T34" fmla="*/ 806 w 841"/>
                    <a:gd name="T35" fmla="*/ 122 h 153"/>
                    <a:gd name="T36" fmla="*/ 748 w 841"/>
                    <a:gd name="T37" fmla="*/ 133 h 153"/>
                    <a:gd name="T38" fmla="*/ 676 w 841"/>
                    <a:gd name="T39" fmla="*/ 141 h 153"/>
                    <a:gd name="T40" fmla="*/ 608 w 841"/>
                    <a:gd name="T41" fmla="*/ 148 h 153"/>
                    <a:gd name="T42" fmla="*/ 526 w 841"/>
                    <a:gd name="T43" fmla="*/ 151 h 153"/>
                    <a:gd name="T44" fmla="*/ 437 w 841"/>
                    <a:gd name="T45" fmla="*/ 152 h 153"/>
                    <a:gd name="T46" fmla="*/ 352 w 841"/>
                    <a:gd name="T47" fmla="*/ 152 h 153"/>
                    <a:gd name="T48" fmla="*/ 263 w 841"/>
                    <a:gd name="T49" fmla="*/ 151 h 153"/>
                    <a:gd name="T50" fmla="*/ 164 w 841"/>
                    <a:gd name="T51" fmla="*/ 143 h 153"/>
                    <a:gd name="T52" fmla="*/ 85 w 841"/>
                    <a:gd name="T53" fmla="*/ 135 h 153"/>
                    <a:gd name="T54" fmla="*/ 20 w 841"/>
                    <a:gd name="T55" fmla="*/ 120 h 153"/>
                    <a:gd name="T56" fmla="*/ 0 w 841"/>
                    <a:gd name="T57" fmla="*/ 109 h 153"/>
                    <a:gd name="T58" fmla="*/ 3 w 841"/>
                    <a:gd name="T59" fmla="*/ 98 h 153"/>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841" h="153">
                      <a:moveTo>
                        <a:pt x="3" y="98"/>
                      </a:moveTo>
                      <a:lnTo>
                        <a:pt x="20" y="80"/>
                      </a:lnTo>
                      <a:lnTo>
                        <a:pt x="44" y="65"/>
                      </a:lnTo>
                      <a:lnTo>
                        <a:pt x="89" y="43"/>
                      </a:lnTo>
                      <a:lnTo>
                        <a:pt x="140" y="30"/>
                      </a:lnTo>
                      <a:lnTo>
                        <a:pt x="188" y="19"/>
                      </a:lnTo>
                      <a:lnTo>
                        <a:pt x="253" y="9"/>
                      </a:lnTo>
                      <a:lnTo>
                        <a:pt x="314" y="3"/>
                      </a:lnTo>
                      <a:lnTo>
                        <a:pt x="386" y="0"/>
                      </a:lnTo>
                      <a:lnTo>
                        <a:pt x="475" y="1"/>
                      </a:lnTo>
                      <a:lnTo>
                        <a:pt x="567" y="6"/>
                      </a:lnTo>
                      <a:lnTo>
                        <a:pt x="632" y="14"/>
                      </a:lnTo>
                      <a:lnTo>
                        <a:pt x="700" y="27"/>
                      </a:lnTo>
                      <a:lnTo>
                        <a:pt x="765" y="47"/>
                      </a:lnTo>
                      <a:lnTo>
                        <a:pt x="799" y="66"/>
                      </a:lnTo>
                      <a:lnTo>
                        <a:pt x="820" y="82"/>
                      </a:lnTo>
                      <a:lnTo>
                        <a:pt x="840" y="108"/>
                      </a:lnTo>
                      <a:lnTo>
                        <a:pt x="806" y="122"/>
                      </a:lnTo>
                      <a:lnTo>
                        <a:pt x="748" y="133"/>
                      </a:lnTo>
                      <a:lnTo>
                        <a:pt x="676" y="141"/>
                      </a:lnTo>
                      <a:lnTo>
                        <a:pt x="608" y="148"/>
                      </a:lnTo>
                      <a:lnTo>
                        <a:pt x="526" y="151"/>
                      </a:lnTo>
                      <a:lnTo>
                        <a:pt x="437" y="152"/>
                      </a:lnTo>
                      <a:lnTo>
                        <a:pt x="352" y="152"/>
                      </a:lnTo>
                      <a:lnTo>
                        <a:pt x="263" y="151"/>
                      </a:lnTo>
                      <a:lnTo>
                        <a:pt x="164" y="143"/>
                      </a:lnTo>
                      <a:lnTo>
                        <a:pt x="85" y="135"/>
                      </a:lnTo>
                      <a:lnTo>
                        <a:pt x="20" y="120"/>
                      </a:lnTo>
                      <a:lnTo>
                        <a:pt x="0" y="109"/>
                      </a:lnTo>
                      <a:lnTo>
                        <a:pt x="3" y="98"/>
                      </a:lnTo>
                    </a:path>
                  </a:pathLst>
                </a:custGeom>
                <a:gradFill rotWithShape="0">
                  <a:gsLst>
                    <a:gs pos="0">
                      <a:schemeClr val="bg1"/>
                    </a:gs>
                    <a:gs pos="100000">
                      <a:schemeClr val="bg2"/>
                    </a:gs>
                  </a:gsLst>
                  <a:lin ang="0" scaled="1"/>
                </a:gra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9" name="Oval 10">
                <a:extLst>
                  <a:ext uri="{FF2B5EF4-FFF2-40B4-BE49-F238E27FC236}">
                    <a16:creationId xmlns:a16="http://schemas.microsoft.com/office/drawing/2014/main" id="{682040B3-9E88-4E51-8AF7-806C9B27211D}"/>
                  </a:ext>
                </a:extLst>
              </p:cNvPr>
              <p:cNvSpPr>
                <a:spLocks noChangeArrowheads="1"/>
              </p:cNvSpPr>
              <p:nvPr/>
            </p:nvSpPr>
            <p:spPr bwMode="blackWhite">
              <a:xfrm>
                <a:off x="2071" y="250"/>
                <a:ext cx="1497" cy="1494"/>
              </a:xfrm>
              <a:prstGeom prst="ellipse">
                <a:avLst/>
              </a:prstGeom>
              <a:gradFill rotWithShape="0">
                <a:gsLst>
                  <a:gs pos="0">
                    <a:schemeClr val="bg1"/>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defRPr/>
                </a:pPr>
                <a:endParaRPr lang="en-US" altLang="en-US">
                  <a:cs typeface="+mn-cs"/>
                </a:endParaRPr>
              </a:p>
            </p:txBody>
          </p:sp>
          <p:grpSp>
            <p:nvGrpSpPr>
              <p:cNvPr id="10" name="Group 29">
                <a:extLst>
                  <a:ext uri="{FF2B5EF4-FFF2-40B4-BE49-F238E27FC236}">
                    <a16:creationId xmlns:a16="http://schemas.microsoft.com/office/drawing/2014/main" id="{5133D4E9-EAB8-4C42-8AD2-505D460DF3B5}"/>
                  </a:ext>
                </a:extLst>
              </p:cNvPr>
              <p:cNvGrpSpPr>
                <a:grpSpLocks/>
              </p:cNvGrpSpPr>
              <p:nvPr/>
            </p:nvGrpSpPr>
            <p:grpSpPr bwMode="auto">
              <a:xfrm>
                <a:off x="2071" y="406"/>
                <a:ext cx="1392" cy="1109"/>
                <a:chOff x="2071" y="406"/>
                <a:chExt cx="1392" cy="1109"/>
              </a:xfrm>
            </p:grpSpPr>
            <p:sp>
              <p:nvSpPr>
                <p:cNvPr id="11" name="Freeform 11">
                  <a:extLst>
                    <a:ext uri="{FF2B5EF4-FFF2-40B4-BE49-F238E27FC236}">
                      <a16:creationId xmlns:a16="http://schemas.microsoft.com/office/drawing/2014/main" id="{0D5220B7-A067-4B8F-BA95-F763CF78C44B}"/>
                    </a:ext>
                  </a:extLst>
                </p:cNvPr>
                <p:cNvSpPr>
                  <a:spLocks/>
                </p:cNvSpPr>
                <p:nvPr/>
              </p:nvSpPr>
              <p:spPr bwMode="grayWhite">
                <a:xfrm>
                  <a:off x="2268" y="812"/>
                  <a:ext cx="1" cy="17"/>
                </a:xfrm>
                <a:custGeom>
                  <a:avLst/>
                  <a:gdLst>
                    <a:gd name="T0" fmla="*/ 0 w 1"/>
                    <a:gd name="T1" fmla="*/ 0 h 17"/>
                    <a:gd name="T2" fmla="*/ 0 w 1"/>
                    <a:gd name="T3" fmla="*/ 16 h 17"/>
                    <a:gd name="T4" fmla="*/ 0 w 1"/>
                    <a:gd name="T5" fmla="*/ 16 h 17"/>
                    <a:gd name="T6" fmla="*/ 0 w 1"/>
                    <a:gd name="T7" fmla="*/ 6 h 17"/>
                    <a:gd name="T8" fmla="*/ 0 w 1"/>
                    <a:gd name="T9" fmla="*/ 0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 h="17">
                      <a:moveTo>
                        <a:pt x="0" y="0"/>
                      </a:moveTo>
                      <a:lnTo>
                        <a:pt x="0" y="16"/>
                      </a:lnTo>
                      <a:lnTo>
                        <a:pt x="0" y="6"/>
                      </a:lnTo>
                      <a:lnTo>
                        <a:pt x="0" y="0"/>
                      </a:lnTo>
                    </a:path>
                  </a:pathLst>
                </a:custGeom>
                <a:solidFill>
                  <a:schemeClr val="bg1"/>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 name="Freeform 12">
                  <a:extLst>
                    <a:ext uri="{FF2B5EF4-FFF2-40B4-BE49-F238E27FC236}">
                      <a16:creationId xmlns:a16="http://schemas.microsoft.com/office/drawing/2014/main" id="{C07BB260-13FB-4D78-858E-593856021E2D}"/>
                    </a:ext>
                  </a:extLst>
                </p:cNvPr>
                <p:cNvSpPr>
                  <a:spLocks/>
                </p:cNvSpPr>
                <p:nvPr/>
              </p:nvSpPr>
              <p:spPr bwMode="grayWhite">
                <a:xfrm>
                  <a:off x="2292" y="843"/>
                  <a:ext cx="17" cy="17"/>
                </a:xfrm>
                <a:custGeom>
                  <a:avLst/>
                  <a:gdLst>
                    <a:gd name="T0" fmla="*/ 0 w 17"/>
                    <a:gd name="T1" fmla="*/ 0 h 17"/>
                    <a:gd name="T2" fmla="*/ 16 w 17"/>
                    <a:gd name="T3" fmla="*/ 0 h 17"/>
                    <a:gd name="T4" fmla="*/ 16 w 17"/>
                    <a:gd name="T5" fmla="*/ 16 h 17"/>
                    <a:gd name="T6" fmla="*/ 0 w 17"/>
                    <a:gd name="T7" fmla="*/ 0 h 1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 h="17">
                      <a:moveTo>
                        <a:pt x="0" y="0"/>
                      </a:moveTo>
                      <a:lnTo>
                        <a:pt x="16" y="0"/>
                      </a:lnTo>
                      <a:lnTo>
                        <a:pt x="16" y="16"/>
                      </a:lnTo>
                      <a:lnTo>
                        <a:pt x="0" y="0"/>
                      </a:lnTo>
                    </a:path>
                  </a:pathLst>
                </a:custGeom>
                <a:solidFill>
                  <a:schemeClr val="bg1"/>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 name="Freeform 13">
                  <a:extLst>
                    <a:ext uri="{FF2B5EF4-FFF2-40B4-BE49-F238E27FC236}">
                      <a16:creationId xmlns:a16="http://schemas.microsoft.com/office/drawing/2014/main" id="{942D1DD6-2ED2-4156-977A-168CD6094CE7}"/>
                    </a:ext>
                  </a:extLst>
                </p:cNvPr>
                <p:cNvSpPr>
                  <a:spLocks/>
                </p:cNvSpPr>
                <p:nvPr/>
              </p:nvSpPr>
              <p:spPr bwMode="grayWhite">
                <a:xfrm>
                  <a:off x="2372" y="802"/>
                  <a:ext cx="51" cy="48"/>
                </a:xfrm>
                <a:custGeom>
                  <a:avLst/>
                  <a:gdLst>
                    <a:gd name="T0" fmla="*/ 50 w 51"/>
                    <a:gd name="T1" fmla="*/ 0 h 48"/>
                    <a:gd name="T2" fmla="*/ 31 w 51"/>
                    <a:gd name="T3" fmla="*/ 0 h 48"/>
                    <a:gd name="T4" fmla="*/ 20 w 51"/>
                    <a:gd name="T5" fmla="*/ 13 h 48"/>
                    <a:gd name="T6" fmla="*/ 13 w 51"/>
                    <a:gd name="T7" fmla="*/ 13 h 48"/>
                    <a:gd name="T8" fmla="*/ 7 w 51"/>
                    <a:gd name="T9" fmla="*/ 19 h 48"/>
                    <a:gd name="T10" fmla="*/ 0 w 51"/>
                    <a:gd name="T11" fmla="*/ 19 h 48"/>
                    <a:gd name="T12" fmla="*/ 0 w 51"/>
                    <a:gd name="T13" fmla="*/ 35 h 48"/>
                    <a:gd name="T14" fmla="*/ 12 w 51"/>
                    <a:gd name="T15" fmla="*/ 47 h 48"/>
                    <a:gd name="T16" fmla="*/ 41 w 51"/>
                    <a:gd name="T17" fmla="*/ 47 h 48"/>
                    <a:gd name="T18" fmla="*/ 50 w 51"/>
                    <a:gd name="T19" fmla="*/ 35 h 48"/>
                    <a:gd name="T20" fmla="*/ 50 w 51"/>
                    <a:gd name="T21" fmla="*/ 0 h 4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51" h="48">
                      <a:moveTo>
                        <a:pt x="50" y="0"/>
                      </a:moveTo>
                      <a:lnTo>
                        <a:pt x="31" y="0"/>
                      </a:lnTo>
                      <a:lnTo>
                        <a:pt x="20" y="13"/>
                      </a:lnTo>
                      <a:lnTo>
                        <a:pt x="13" y="13"/>
                      </a:lnTo>
                      <a:lnTo>
                        <a:pt x="7" y="19"/>
                      </a:lnTo>
                      <a:lnTo>
                        <a:pt x="0" y="19"/>
                      </a:lnTo>
                      <a:lnTo>
                        <a:pt x="0" y="35"/>
                      </a:lnTo>
                      <a:lnTo>
                        <a:pt x="12" y="47"/>
                      </a:lnTo>
                      <a:lnTo>
                        <a:pt x="41" y="47"/>
                      </a:lnTo>
                      <a:lnTo>
                        <a:pt x="50" y="35"/>
                      </a:lnTo>
                      <a:lnTo>
                        <a:pt x="50" y="0"/>
                      </a:lnTo>
                    </a:path>
                  </a:pathLst>
                </a:custGeom>
                <a:solidFill>
                  <a:schemeClr val="bg1"/>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 name="Freeform 14">
                  <a:extLst>
                    <a:ext uri="{FF2B5EF4-FFF2-40B4-BE49-F238E27FC236}">
                      <a16:creationId xmlns:a16="http://schemas.microsoft.com/office/drawing/2014/main" id="{D1679334-507F-4AC6-95F5-242370D4DCF1}"/>
                    </a:ext>
                  </a:extLst>
                </p:cNvPr>
                <p:cNvSpPr>
                  <a:spLocks/>
                </p:cNvSpPr>
                <p:nvPr/>
              </p:nvSpPr>
              <p:spPr bwMode="grayWhite">
                <a:xfrm>
                  <a:off x="2071" y="840"/>
                  <a:ext cx="451" cy="587"/>
                </a:xfrm>
                <a:custGeom>
                  <a:avLst/>
                  <a:gdLst>
                    <a:gd name="T0" fmla="*/ 107 w 451"/>
                    <a:gd name="T1" fmla="*/ 0 h 587"/>
                    <a:gd name="T2" fmla="*/ 99 w 451"/>
                    <a:gd name="T3" fmla="*/ 16 h 587"/>
                    <a:gd name="T4" fmla="*/ 64 w 451"/>
                    <a:gd name="T5" fmla="*/ 47 h 587"/>
                    <a:gd name="T6" fmla="*/ 56 w 451"/>
                    <a:gd name="T7" fmla="*/ 75 h 587"/>
                    <a:gd name="T8" fmla="*/ 30 w 451"/>
                    <a:gd name="T9" fmla="*/ 95 h 587"/>
                    <a:gd name="T10" fmla="*/ 12 w 451"/>
                    <a:gd name="T11" fmla="*/ 135 h 587"/>
                    <a:gd name="T12" fmla="*/ 12 w 451"/>
                    <a:gd name="T13" fmla="*/ 159 h 587"/>
                    <a:gd name="T14" fmla="*/ 0 w 451"/>
                    <a:gd name="T15" fmla="*/ 201 h 587"/>
                    <a:gd name="T16" fmla="*/ 16 w 451"/>
                    <a:gd name="T17" fmla="*/ 219 h 587"/>
                    <a:gd name="T18" fmla="*/ 56 w 451"/>
                    <a:gd name="T19" fmla="*/ 272 h 587"/>
                    <a:gd name="T20" fmla="*/ 68 w 451"/>
                    <a:gd name="T21" fmla="*/ 265 h 587"/>
                    <a:gd name="T22" fmla="*/ 139 w 451"/>
                    <a:gd name="T23" fmla="*/ 265 h 587"/>
                    <a:gd name="T24" fmla="*/ 172 w 451"/>
                    <a:gd name="T25" fmla="*/ 278 h 587"/>
                    <a:gd name="T26" fmla="*/ 169 w 451"/>
                    <a:gd name="T27" fmla="*/ 319 h 587"/>
                    <a:gd name="T28" fmla="*/ 193 w 451"/>
                    <a:gd name="T29" fmla="*/ 374 h 587"/>
                    <a:gd name="T30" fmla="*/ 191 w 451"/>
                    <a:gd name="T31" fmla="*/ 389 h 587"/>
                    <a:gd name="T32" fmla="*/ 201 w 451"/>
                    <a:gd name="T33" fmla="*/ 406 h 587"/>
                    <a:gd name="T34" fmla="*/ 186 w 451"/>
                    <a:gd name="T35" fmla="*/ 445 h 587"/>
                    <a:gd name="T36" fmla="*/ 204 w 451"/>
                    <a:gd name="T37" fmla="*/ 494 h 587"/>
                    <a:gd name="T38" fmla="*/ 214 w 451"/>
                    <a:gd name="T39" fmla="*/ 532 h 587"/>
                    <a:gd name="T40" fmla="*/ 226 w 451"/>
                    <a:gd name="T41" fmla="*/ 556 h 587"/>
                    <a:gd name="T42" fmla="*/ 239 w 451"/>
                    <a:gd name="T43" fmla="*/ 586 h 587"/>
                    <a:gd name="T44" fmla="*/ 263 w 451"/>
                    <a:gd name="T45" fmla="*/ 582 h 587"/>
                    <a:gd name="T46" fmla="*/ 302 w 451"/>
                    <a:gd name="T47" fmla="*/ 560 h 587"/>
                    <a:gd name="T48" fmla="*/ 320 w 451"/>
                    <a:gd name="T49" fmla="*/ 533 h 587"/>
                    <a:gd name="T50" fmla="*/ 319 w 451"/>
                    <a:gd name="T51" fmla="*/ 515 h 587"/>
                    <a:gd name="T52" fmla="*/ 342 w 451"/>
                    <a:gd name="T53" fmla="*/ 500 h 587"/>
                    <a:gd name="T54" fmla="*/ 338 w 451"/>
                    <a:gd name="T55" fmla="*/ 474 h 587"/>
                    <a:gd name="T56" fmla="*/ 373 w 451"/>
                    <a:gd name="T57" fmla="*/ 432 h 587"/>
                    <a:gd name="T58" fmla="*/ 378 w 451"/>
                    <a:gd name="T59" fmla="*/ 398 h 587"/>
                    <a:gd name="T60" fmla="*/ 369 w 451"/>
                    <a:gd name="T61" fmla="*/ 386 h 587"/>
                    <a:gd name="T62" fmla="*/ 373 w 451"/>
                    <a:gd name="T63" fmla="*/ 372 h 587"/>
                    <a:gd name="T64" fmla="*/ 365 w 451"/>
                    <a:gd name="T65" fmla="*/ 360 h 587"/>
                    <a:gd name="T66" fmla="*/ 391 w 451"/>
                    <a:gd name="T67" fmla="*/ 327 h 587"/>
                    <a:gd name="T68" fmla="*/ 391 w 451"/>
                    <a:gd name="T69" fmla="*/ 310 h 587"/>
                    <a:gd name="T70" fmla="*/ 427 w 451"/>
                    <a:gd name="T71" fmla="*/ 282 h 587"/>
                    <a:gd name="T72" fmla="*/ 450 w 451"/>
                    <a:gd name="T73" fmla="*/ 207 h 587"/>
                    <a:gd name="T74" fmla="*/ 417 w 451"/>
                    <a:gd name="T75" fmla="*/ 226 h 587"/>
                    <a:gd name="T76" fmla="*/ 388 w 451"/>
                    <a:gd name="T77" fmla="*/ 218 h 587"/>
                    <a:gd name="T78" fmla="*/ 392 w 451"/>
                    <a:gd name="T79" fmla="*/ 200 h 587"/>
                    <a:gd name="T80" fmla="*/ 363 w 451"/>
                    <a:gd name="T81" fmla="*/ 180 h 587"/>
                    <a:gd name="T82" fmla="*/ 349 w 451"/>
                    <a:gd name="T83" fmla="*/ 132 h 587"/>
                    <a:gd name="T84" fmla="*/ 321 w 451"/>
                    <a:gd name="T85" fmla="*/ 93 h 587"/>
                    <a:gd name="T86" fmla="*/ 321 w 451"/>
                    <a:gd name="T87" fmla="*/ 66 h 587"/>
                    <a:gd name="T88" fmla="*/ 306 w 451"/>
                    <a:gd name="T89" fmla="*/ 65 h 587"/>
                    <a:gd name="T90" fmla="*/ 296 w 451"/>
                    <a:gd name="T91" fmla="*/ 69 h 587"/>
                    <a:gd name="T92" fmla="*/ 254 w 451"/>
                    <a:gd name="T93" fmla="*/ 54 h 587"/>
                    <a:gd name="T94" fmla="*/ 243 w 451"/>
                    <a:gd name="T95" fmla="*/ 65 h 587"/>
                    <a:gd name="T96" fmla="*/ 234 w 451"/>
                    <a:gd name="T97" fmla="*/ 78 h 587"/>
                    <a:gd name="T98" fmla="*/ 211 w 451"/>
                    <a:gd name="T99" fmla="*/ 53 h 587"/>
                    <a:gd name="T100" fmla="*/ 189 w 451"/>
                    <a:gd name="T101" fmla="*/ 47 h 587"/>
                    <a:gd name="T102" fmla="*/ 187 w 451"/>
                    <a:gd name="T103" fmla="*/ 15 h 587"/>
                    <a:gd name="T104" fmla="*/ 155 w 451"/>
                    <a:gd name="T105" fmla="*/ 20 h 587"/>
                    <a:gd name="T106" fmla="*/ 135 w 451"/>
                    <a:gd name="T107" fmla="*/ 13 h 587"/>
                    <a:gd name="T108" fmla="*/ 107 w 451"/>
                    <a:gd name="T109" fmla="*/ 0 h 587"/>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451" h="587">
                      <a:moveTo>
                        <a:pt x="107" y="0"/>
                      </a:moveTo>
                      <a:lnTo>
                        <a:pt x="99" y="16"/>
                      </a:lnTo>
                      <a:lnTo>
                        <a:pt x="64" y="47"/>
                      </a:lnTo>
                      <a:lnTo>
                        <a:pt x="56" y="75"/>
                      </a:lnTo>
                      <a:lnTo>
                        <a:pt x="30" y="95"/>
                      </a:lnTo>
                      <a:lnTo>
                        <a:pt x="12" y="135"/>
                      </a:lnTo>
                      <a:lnTo>
                        <a:pt x="12" y="159"/>
                      </a:lnTo>
                      <a:lnTo>
                        <a:pt x="0" y="201"/>
                      </a:lnTo>
                      <a:lnTo>
                        <a:pt x="16" y="219"/>
                      </a:lnTo>
                      <a:lnTo>
                        <a:pt x="56" y="272"/>
                      </a:lnTo>
                      <a:lnTo>
                        <a:pt x="68" y="265"/>
                      </a:lnTo>
                      <a:lnTo>
                        <a:pt x="139" y="265"/>
                      </a:lnTo>
                      <a:lnTo>
                        <a:pt x="172" y="278"/>
                      </a:lnTo>
                      <a:lnTo>
                        <a:pt x="169" y="319"/>
                      </a:lnTo>
                      <a:lnTo>
                        <a:pt x="193" y="374"/>
                      </a:lnTo>
                      <a:lnTo>
                        <a:pt x="191" y="389"/>
                      </a:lnTo>
                      <a:lnTo>
                        <a:pt x="201" y="406"/>
                      </a:lnTo>
                      <a:lnTo>
                        <a:pt x="186" y="445"/>
                      </a:lnTo>
                      <a:lnTo>
                        <a:pt x="204" y="494"/>
                      </a:lnTo>
                      <a:lnTo>
                        <a:pt x="214" y="532"/>
                      </a:lnTo>
                      <a:lnTo>
                        <a:pt x="226" y="556"/>
                      </a:lnTo>
                      <a:lnTo>
                        <a:pt x="239" y="586"/>
                      </a:lnTo>
                      <a:lnTo>
                        <a:pt x="263" y="582"/>
                      </a:lnTo>
                      <a:lnTo>
                        <a:pt x="302" y="560"/>
                      </a:lnTo>
                      <a:lnTo>
                        <a:pt x="320" y="533"/>
                      </a:lnTo>
                      <a:lnTo>
                        <a:pt x="319" y="515"/>
                      </a:lnTo>
                      <a:lnTo>
                        <a:pt x="342" y="500"/>
                      </a:lnTo>
                      <a:lnTo>
                        <a:pt x="338" y="474"/>
                      </a:lnTo>
                      <a:lnTo>
                        <a:pt x="373" y="432"/>
                      </a:lnTo>
                      <a:lnTo>
                        <a:pt x="378" y="398"/>
                      </a:lnTo>
                      <a:lnTo>
                        <a:pt x="369" y="386"/>
                      </a:lnTo>
                      <a:lnTo>
                        <a:pt x="373" y="372"/>
                      </a:lnTo>
                      <a:lnTo>
                        <a:pt x="365" y="360"/>
                      </a:lnTo>
                      <a:lnTo>
                        <a:pt x="391" y="327"/>
                      </a:lnTo>
                      <a:lnTo>
                        <a:pt x="391" y="310"/>
                      </a:lnTo>
                      <a:lnTo>
                        <a:pt x="427" y="282"/>
                      </a:lnTo>
                      <a:lnTo>
                        <a:pt x="450" y="207"/>
                      </a:lnTo>
                      <a:lnTo>
                        <a:pt x="417" y="226"/>
                      </a:lnTo>
                      <a:lnTo>
                        <a:pt x="388" y="218"/>
                      </a:lnTo>
                      <a:lnTo>
                        <a:pt x="392" y="200"/>
                      </a:lnTo>
                      <a:lnTo>
                        <a:pt x="363" y="180"/>
                      </a:lnTo>
                      <a:lnTo>
                        <a:pt x="349" y="132"/>
                      </a:lnTo>
                      <a:lnTo>
                        <a:pt x="321" y="93"/>
                      </a:lnTo>
                      <a:lnTo>
                        <a:pt x="321" y="66"/>
                      </a:lnTo>
                      <a:lnTo>
                        <a:pt x="306" y="65"/>
                      </a:lnTo>
                      <a:lnTo>
                        <a:pt x="296" y="69"/>
                      </a:lnTo>
                      <a:lnTo>
                        <a:pt x="254" y="54"/>
                      </a:lnTo>
                      <a:lnTo>
                        <a:pt x="243" y="65"/>
                      </a:lnTo>
                      <a:lnTo>
                        <a:pt x="234" y="78"/>
                      </a:lnTo>
                      <a:lnTo>
                        <a:pt x="211" y="53"/>
                      </a:lnTo>
                      <a:lnTo>
                        <a:pt x="189" y="47"/>
                      </a:lnTo>
                      <a:lnTo>
                        <a:pt x="187" y="15"/>
                      </a:lnTo>
                      <a:lnTo>
                        <a:pt x="155" y="20"/>
                      </a:lnTo>
                      <a:lnTo>
                        <a:pt x="135" y="13"/>
                      </a:lnTo>
                      <a:lnTo>
                        <a:pt x="107" y="0"/>
                      </a:lnTo>
                    </a:path>
                  </a:pathLst>
                </a:custGeom>
                <a:solidFill>
                  <a:schemeClr val="bg1"/>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 name="Freeform 15">
                  <a:extLst>
                    <a:ext uri="{FF2B5EF4-FFF2-40B4-BE49-F238E27FC236}">
                      <a16:creationId xmlns:a16="http://schemas.microsoft.com/office/drawing/2014/main" id="{B18ECFCC-4DA9-4C55-AA2A-9229C0E4CC0C}"/>
                    </a:ext>
                  </a:extLst>
                </p:cNvPr>
                <p:cNvSpPr>
                  <a:spLocks/>
                </p:cNvSpPr>
                <p:nvPr/>
              </p:nvSpPr>
              <p:spPr bwMode="grayWhite">
                <a:xfrm>
                  <a:off x="3112" y="987"/>
                  <a:ext cx="17" cy="28"/>
                </a:xfrm>
                <a:custGeom>
                  <a:avLst/>
                  <a:gdLst>
                    <a:gd name="T0" fmla="*/ 7 w 17"/>
                    <a:gd name="T1" fmla="*/ 0 h 28"/>
                    <a:gd name="T2" fmla="*/ 9 w 17"/>
                    <a:gd name="T3" fmla="*/ 8 h 28"/>
                    <a:gd name="T4" fmla="*/ 7 w 17"/>
                    <a:gd name="T5" fmla="*/ 14 h 28"/>
                    <a:gd name="T6" fmla="*/ 7 w 17"/>
                    <a:gd name="T7" fmla="*/ 19 h 28"/>
                    <a:gd name="T8" fmla="*/ 16 w 17"/>
                    <a:gd name="T9" fmla="*/ 23 h 28"/>
                    <a:gd name="T10" fmla="*/ 16 w 17"/>
                    <a:gd name="T11" fmla="*/ 27 h 28"/>
                    <a:gd name="T12" fmla="*/ 9 w 17"/>
                    <a:gd name="T13" fmla="*/ 23 h 28"/>
                    <a:gd name="T14" fmla="*/ 3 w 17"/>
                    <a:gd name="T15" fmla="*/ 27 h 28"/>
                    <a:gd name="T16" fmla="*/ 0 w 17"/>
                    <a:gd name="T17" fmla="*/ 23 h 28"/>
                    <a:gd name="T18" fmla="*/ 3 w 17"/>
                    <a:gd name="T19" fmla="*/ 19 h 28"/>
                    <a:gd name="T20" fmla="*/ 0 w 17"/>
                    <a:gd name="T21" fmla="*/ 14 h 28"/>
                    <a:gd name="T22" fmla="*/ 3 w 17"/>
                    <a:gd name="T23" fmla="*/ 4 h 28"/>
                    <a:gd name="T24" fmla="*/ 7 w 17"/>
                    <a:gd name="T25" fmla="*/ 0 h 2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7" h="28">
                      <a:moveTo>
                        <a:pt x="7" y="0"/>
                      </a:moveTo>
                      <a:lnTo>
                        <a:pt x="9" y="8"/>
                      </a:lnTo>
                      <a:lnTo>
                        <a:pt x="7" y="14"/>
                      </a:lnTo>
                      <a:lnTo>
                        <a:pt x="7" y="19"/>
                      </a:lnTo>
                      <a:lnTo>
                        <a:pt x="16" y="23"/>
                      </a:lnTo>
                      <a:lnTo>
                        <a:pt x="16" y="27"/>
                      </a:lnTo>
                      <a:lnTo>
                        <a:pt x="9" y="23"/>
                      </a:lnTo>
                      <a:lnTo>
                        <a:pt x="3" y="27"/>
                      </a:lnTo>
                      <a:lnTo>
                        <a:pt x="0" y="23"/>
                      </a:lnTo>
                      <a:lnTo>
                        <a:pt x="3" y="19"/>
                      </a:lnTo>
                      <a:lnTo>
                        <a:pt x="0" y="14"/>
                      </a:lnTo>
                      <a:lnTo>
                        <a:pt x="3" y="4"/>
                      </a:lnTo>
                      <a:lnTo>
                        <a:pt x="7" y="0"/>
                      </a:lnTo>
                    </a:path>
                  </a:pathLst>
                </a:custGeom>
                <a:solidFill>
                  <a:schemeClr val="bg1"/>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 name="Freeform 16">
                  <a:extLst>
                    <a:ext uri="{FF2B5EF4-FFF2-40B4-BE49-F238E27FC236}">
                      <a16:creationId xmlns:a16="http://schemas.microsoft.com/office/drawing/2014/main" id="{EE58EB3D-3A3C-44D4-9F87-6348932A6B17}"/>
                    </a:ext>
                  </a:extLst>
                </p:cNvPr>
                <p:cNvSpPr>
                  <a:spLocks/>
                </p:cNvSpPr>
                <p:nvPr/>
              </p:nvSpPr>
              <p:spPr bwMode="grayWhite">
                <a:xfrm>
                  <a:off x="3027" y="1109"/>
                  <a:ext cx="68" cy="97"/>
                </a:xfrm>
                <a:custGeom>
                  <a:avLst/>
                  <a:gdLst>
                    <a:gd name="T0" fmla="*/ 0 w 68"/>
                    <a:gd name="T1" fmla="*/ 48 h 97"/>
                    <a:gd name="T2" fmla="*/ 24 w 68"/>
                    <a:gd name="T3" fmla="*/ 48 h 97"/>
                    <a:gd name="T4" fmla="*/ 52 w 68"/>
                    <a:gd name="T5" fmla="*/ 0 h 97"/>
                    <a:gd name="T6" fmla="*/ 67 w 68"/>
                    <a:gd name="T7" fmla="*/ 28 h 97"/>
                    <a:gd name="T8" fmla="*/ 55 w 68"/>
                    <a:gd name="T9" fmla="*/ 96 h 97"/>
                    <a:gd name="T10" fmla="*/ 5 w 68"/>
                    <a:gd name="T11" fmla="*/ 80 h 97"/>
                    <a:gd name="T12" fmla="*/ 0 w 68"/>
                    <a:gd name="T13" fmla="*/ 48 h 9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8" h="97">
                      <a:moveTo>
                        <a:pt x="0" y="48"/>
                      </a:moveTo>
                      <a:lnTo>
                        <a:pt x="24" y="48"/>
                      </a:lnTo>
                      <a:lnTo>
                        <a:pt x="52" y="0"/>
                      </a:lnTo>
                      <a:lnTo>
                        <a:pt x="67" y="28"/>
                      </a:lnTo>
                      <a:lnTo>
                        <a:pt x="55" y="96"/>
                      </a:lnTo>
                      <a:lnTo>
                        <a:pt x="5" y="80"/>
                      </a:lnTo>
                      <a:lnTo>
                        <a:pt x="0" y="48"/>
                      </a:lnTo>
                    </a:path>
                  </a:pathLst>
                </a:custGeom>
                <a:solidFill>
                  <a:schemeClr val="bg1"/>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7" name="Freeform 17">
                  <a:extLst>
                    <a:ext uri="{FF2B5EF4-FFF2-40B4-BE49-F238E27FC236}">
                      <a16:creationId xmlns:a16="http://schemas.microsoft.com/office/drawing/2014/main" id="{AE86B8D7-3465-4156-937C-6BB4DE5ED897}"/>
                    </a:ext>
                  </a:extLst>
                </p:cNvPr>
                <p:cNvSpPr>
                  <a:spLocks/>
                </p:cNvSpPr>
                <p:nvPr/>
              </p:nvSpPr>
              <p:spPr bwMode="grayWhite">
                <a:xfrm>
                  <a:off x="3162" y="1146"/>
                  <a:ext cx="117" cy="94"/>
                </a:xfrm>
                <a:custGeom>
                  <a:avLst/>
                  <a:gdLst>
                    <a:gd name="T0" fmla="*/ 7 w 117"/>
                    <a:gd name="T1" fmla="*/ 22 h 94"/>
                    <a:gd name="T2" fmla="*/ 0 w 117"/>
                    <a:gd name="T3" fmla="*/ 0 h 94"/>
                    <a:gd name="T4" fmla="*/ 39 w 117"/>
                    <a:gd name="T5" fmla="*/ 9 h 94"/>
                    <a:gd name="T6" fmla="*/ 95 w 117"/>
                    <a:gd name="T7" fmla="*/ 32 h 94"/>
                    <a:gd name="T8" fmla="*/ 95 w 117"/>
                    <a:gd name="T9" fmla="*/ 49 h 94"/>
                    <a:gd name="T10" fmla="*/ 116 w 117"/>
                    <a:gd name="T11" fmla="*/ 93 h 94"/>
                    <a:gd name="T12" fmla="*/ 73 w 117"/>
                    <a:gd name="T13" fmla="*/ 51 h 94"/>
                    <a:gd name="T14" fmla="*/ 44 w 117"/>
                    <a:gd name="T15" fmla="*/ 54 h 94"/>
                    <a:gd name="T16" fmla="*/ 7 w 117"/>
                    <a:gd name="T17" fmla="*/ 22 h 9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17" h="94">
                      <a:moveTo>
                        <a:pt x="7" y="22"/>
                      </a:moveTo>
                      <a:lnTo>
                        <a:pt x="0" y="0"/>
                      </a:lnTo>
                      <a:lnTo>
                        <a:pt x="39" y="9"/>
                      </a:lnTo>
                      <a:lnTo>
                        <a:pt x="95" y="32"/>
                      </a:lnTo>
                      <a:lnTo>
                        <a:pt x="95" y="49"/>
                      </a:lnTo>
                      <a:lnTo>
                        <a:pt x="116" y="93"/>
                      </a:lnTo>
                      <a:lnTo>
                        <a:pt x="73" y="51"/>
                      </a:lnTo>
                      <a:lnTo>
                        <a:pt x="44" y="54"/>
                      </a:lnTo>
                      <a:lnTo>
                        <a:pt x="7" y="22"/>
                      </a:lnTo>
                    </a:path>
                  </a:pathLst>
                </a:custGeom>
                <a:solidFill>
                  <a:schemeClr val="bg1"/>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8" name="Freeform 18">
                  <a:extLst>
                    <a:ext uri="{FF2B5EF4-FFF2-40B4-BE49-F238E27FC236}">
                      <a16:creationId xmlns:a16="http://schemas.microsoft.com/office/drawing/2014/main" id="{BB0436C0-D37B-45B7-AE7E-C0B83B50DAEB}"/>
                    </a:ext>
                  </a:extLst>
                </p:cNvPr>
                <p:cNvSpPr>
                  <a:spLocks/>
                </p:cNvSpPr>
                <p:nvPr/>
              </p:nvSpPr>
              <p:spPr bwMode="grayWhite">
                <a:xfrm>
                  <a:off x="3384" y="1337"/>
                  <a:ext cx="79" cy="101"/>
                </a:xfrm>
                <a:custGeom>
                  <a:avLst/>
                  <a:gdLst>
                    <a:gd name="T0" fmla="*/ 48 w 79"/>
                    <a:gd name="T1" fmla="*/ 0 h 101"/>
                    <a:gd name="T2" fmla="*/ 78 w 79"/>
                    <a:gd name="T3" fmla="*/ 30 h 101"/>
                    <a:gd name="T4" fmla="*/ 16 w 79"/>
                    <a:gd name="T5" fmla="*/ 100 h 101"/>
                    <a:gd name="T6" fmla="*/ 0 w 79"/>
                    <a:gd name="T7" fmla="*/ 84 h 101"/>
                    <a:gd name="T8" fmla="*/ 45 w 79"/>
                    <a:gd name="T9" fmla="*/ 39 h 101"/>
                    <a:gd name="T10" fmla="*/ 48 w 79"/>
                    <a:gd name="T11" fmla="*/ 0 h 10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79" h="101">
                      <a:moveTo>
                        <a:pt x="48" y="0"/>
                      </a:moveTo>
                      <a:lnTo>
                        <a:pt x="78" y="30"/>
                      </a:lnTo>
                      <a:lnTo>
                        <a:pt x="16" y="100"/>
                      </a:lnTo>
                      <a:lnTo>
                        <a:pt x="0" y="84"/>
                      </a:lnTo>
                      <a:lnTo>
                        <a:pt x="45" y="39"/>
                      </a:lnTo>
                      <a:lnTo>
                        <a:pt x="48" y="0"/>
                      </a:lnTo>
                    </a:path>
                  </a:pathLst>
                </a:custGeom>
                <a:solidFill>
                  <a:schemeClr val="bg1"/>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9" name="Freeform 19">
                  <a:extLst>
                    <a:ext uri="{FF2B5EF4-FFF2-40B4-BE49-F238E27FC236}">
                      <a16:creationId xmlns:a16="http://schemas.microsoft.com/office/drawing/2014/main" id="{A52124D9-DE23-4DE1-BA58-672B611EE1F3}"/>
                    </a:ext>
                  </a:extLst>
                </p:cNvPr>
                <p:cNvSpPr>
                  <a:spLocks/>
                </p:cNvSpPr>
                <p:nvPr/>
              </p:nvSpPr>
              <p:spPr bwMode="grayWhite">
                <a:xfrm>
                  <a:off x="2211" y="651"/>
                  <a:ext cx="39" cy="66"/>
                </a:xfrm>
                <a:custGeom>
                  <a:avLst/>
                  <a:gdLst>
                    <a:gd name="T0" fmla="*/ 38 w 39"/>
                    <a:gd name="T1" fmla="*/ 51 h 66"/>
                    <a:gd name="T2" fmla="*/ 28 w 39"/>
                    <a:gd name="T3" fmla="*/ 43 h 66"/>
                    <a:gd name="T4" fmla="*/ 28 w 39"/>
                    <a:gd name="T5" fmla="*/ 14 h 66"/>
                    <a:gd name="T6" fmla="*/ 33 w 39"/>
                    <a:gd name="T7" fmla="*/ 8 h 66"/>
                    <a:gd name="T8" fmla="*/ 24 w 39"/>
                    <a:gd name="T9" fmla="*/ 8 h 66"/>
                    <a:gd name="T10" fmla="*/ 29 w 39"/>
                    <a:gd name="T11" fmla="*/ 0 h 66"/>
                    <a:gd name="T12" fmla="*/ 22 w 39"/>
                    <a:gd name="T13" fmla="*/ 0 h 66"/>
                    <a:gd name="T14" fmla="*/ 14 w 39"/>
                    <a:gd name="T15" fmla="*/ 9 h 66"/>
                    <a:gd name="T16" fmla="*/ 14 w 39"/>
                    <a:gd name="T17" fmla="*/ 27 h 66"/>
                    <a:gd name="T18" fmla="*/ 18 w 39"/>
                    <a:gd name="T19" fmla="*/ 31 h 66"/>
                    <a:gd name="T20" fmla="*/ 18 w 39"/>
                    <a:gd name="T21" fmla="*/ 39 h 66"/>
                    <a:gd name="T22" fmla="*/ 16 w 39"/>
                    <a:gd name="T23" fmla="*/ 39 h 66"/>
                    <a:gd name="T24" fmla="*/ 9 w 39"/>
                    <a:gd name="T25" fmla="*/ 46 h 66"/>
                    <a:gd name="T26" fmla="*/ 9 w 39"/>
                    <a:gd name="T27" fmla="*/ 53 h 66"/>
                    <a:gd name="T28" fmla="*/ 0 w 39"/>
                    <a:gd name="T29" fmla="*/ 65 h 66"/>
                    <a:gd name="T30" fmla="*/ 29 w 39"/>
                    <a:gd name="T31" fmla="*/ 65 h 66"/>
                    <a:gd name="T32" fmla="*/ 38 w 39"/>
                    <a:gd name="T33" fmla="*/ 51 h 6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39" h="66">
                      <a:moveTo>
                        <a:pt x="38" y="51"/>
                      </a:moveTo>
                      <a:lnTo>
                        <a:pt x="28" y="43"/>
                      </a:lnTo>
                      <a:lnTo>
                        <a:pt x="28" y="14"/>
                      </a:lnTo>
                      <a:lnTo>
                        <a:pt x="33" y="8"/>
                      </a:lnTo>
                      <a:lnTo>
                        <a:pt x="24" y="8"/>
                      </a:lnTo>
                      <a:lnTo>
                        <a:pt x="29" y="0"/>
                      </a:lnTo>
                      <a:lnTo>
                        <a:pt x="22" y="0"/>
                      </a:lnTo>
                      <a:lnTo>
                        <a:pt x="14" y="9"/>
                      </a:lnTo>
                      <a:lnTo>
                        <a:pt x="14" y="27"/>
                      </a:lnTo>
                      <a:lnTo>
                        <a:pt x="18" y="31"/>
                      </a:lnTo>
                      <a:lnTo>
                        <a:pt x="18" y="39"/>
                      </a:lnTo>
                      <a:lnTo>
                        <a:pt x="16" y="39"/>
                      </a:lnTo>
                      <a:lnTo>
                        <a:pt x="9" y="46"/>
                      </a:lnTo>
                      <a:lnTo>
                        <a:pt x="9" y="53"/>
                      </a:lnTo>
                      <a:lnTo>
                        <a:pt x="0" y="65"/>
                      </a:lnTo>
                      <a:lnTo>
                        <a:pt x="29" y="65"/>
                      </a:lnTo>
                      <a:lnTo>
                        <a:pt x="38" y="51"/>
                      </a:lnTo>
                    </a:path>
                  </a:pathLst>
                </a:custGeom>
                <a:solidFill>
                  <a:schemeClr val="bg1"/>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 name="Freeform 20">
                  <a:extLst>
                    <a:ext uri="{FF2B5EF4-FFF2-40B4-BE49-F238E27FC236}">
                      <a16:creationId xmlns:a16="http://schemas.microsoft.com/office/drawing/2014/main" id="{C50B0EA8-898B-419A-99AE-FE6DB8917482}"/>
                    </a:ext>
                  </a:extLst>
                </p:cNvPr>
                <p:cNvSpPr>
                  <a:spLocks/>
                </p:cNvSpPr>
                <p:nvPr/>
              </p:nvSpPr>
              <p:spPr bwMode="grayWhite">
                <a:xfrm>
                  <a:off x="2198" y="673"/>
                  <a:ext cx="21" cy="24"/>
                </a:xfrm>
                <a:custGeom>
                  <a:avLst/>
                  <a:gdLst>
                    <a:gd name="T0" fmla="*/ 17 w 21"/>
                    <a:gd name="T1" fmla="*/ 8 h 24"/>
                    <a:gd name="T2" fmla="*/ 20 w 21"/>
                    <a:gd name="T3" fmla="*/ 8 h 24"/>
                    <a:gd name="T4" fmla="*/ 20 w 21"/>
                    <a:gd name="T5" fmla="*/ 0 h 24"/>
                    <a:gd name="T6" fmla="*/ 13 w 21"/>
                    <a:gd name="T7" fmla="*/ 0 h 24"/>
                    <a:gd name="T8" fmla="*/ 0 w 21"/>
                    <a:gd name="T9" fmla="*/ 15 h 24"/>
                    <a:gd name="T10" fmla="*/ 0 w 21"/>
                    <a:gd name="T11" fmla="*/ 23 h 24"/>
                    <a:gd name="T12" fmla="*/ 12 w 21"/>
                    <a:gd name="T13" fmla="*/ 23 h 24"/>
                    <a:gd name="T14" fmla="*/ 17 w 21"/>
                    <a:gd name="T15" fmla="*/ 17 h 24"/>
                    <a:gd name="T16" fmla="*/ 17 w 21"/>
                    <a:gd name="T17" fmla="*/ 8 h 2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1" h="24">
                      <a:moveTo>
                        <a:pt x="17" y="8"/>
                      </a:moveTo>
                      <a:lnTo>
                        <a:pt x="20" y="8"/>
                      </a:lnTo>
                      <a:lnTo>
                        <a:pt x="20" y="0"/>
                      </a:lnTo>
                      <a:lnTo>
                        <a:pt x="13" y="0"/>
                      </a:lnTo>
                      <a:lnTo>
                        <a:pt x="0" y="15"/>
                      </a:lnTo>
                      <a:lnTo>
                        <a:pt x="0" y="23"/>
                      </a:lnTo>
                      <a:lnTo>
                        <a:pt x="12" y="23"/>
                      </a:lnTo>
                      <a:lnTo>
                        <a:pt x="17" y="17"/>
                      </a:lnTo>
                      <a:lnTo>
                        <a:pt x="17" y="8"/>
                      </a:lnTo>
                    </a:path>
                  </a:pathLst>
                </a:custGeom>
                <a:solidFill>
                  <a:schemeClr val="bg1"/>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 name="Freeform 21">
                  <a:extLst>
                    <a:ext uri="{FF2B5EF4-FFF2-40B4-BE49-F238E27FC236}">
                      <a16:creationId xmlns:a16="http://schemas.microsoft.com/office/drawing/2014/main" id="{12A4B21B-514D-4E59-B6D6-E4EEF977D302}"/>
                    </a:ext>
                  </a:extLst>
                </p:cNvPr>
                <p:cNvSpPr>
                  <a:spLocks/>
                </p:cNvSpPr>
                <p:nvPr/>
              </p:nvSpPr>
              <p:spPr bwMode="grayWhite">
                <a:xfrm>
                  <a:off x="2167" y="634"/>
                  <a:ext cx="256" cy="216"/>
                </a:xfrm>
                <a:custGeom>
                  <a:avLst/>
                  <a:gdLst>
                    <a:gd name="T0" fmla="*/ 168 w 256"/>
                    <a:gd name="T1" fmla="*/ 15 h 216"/>
                    <a:gd name="T2" fmla="*/ 201 w 256"/>
                    <a:gd name="T3" fmla="*/ 20 h 216"/>
                    <a:gd name="T4" fmla="*/ 181 w 256"/>
                    <a:gd name="T5" fmla="*/ 28 h 216"/>
                    <a:gd name="T6" fmla="*/ 172 w 256"/>
                    <a:gd name="T7" fmla="*/ 41 h 216"/>
                    <a:gd name="T8" fmla="*/ 160 w 256"/>
                    <a:gd name="T9" fmla="*/ 70 h 216"/>
                    <a:gd name="T10" fmla="*/ 140 w 256"/>
                    <a:gd name="T11" fmla="*/ 72 h 216"/>
                    <a:gd name="T12" fmla="*/ 123 w 256"/>
                    <a:gd name="T13" fmla="*/ 69 h 216"/>
                    <a:gd name="T14" fmla="*/ 131 w 256"/>
                    <a:gd name="T15" fmla="*/ 55 h 216"/>
                    <a:gd name="T16" fmla="*/ 124 w 256"/>
                    <a:gd name="T17" fmla="*/ 37 h 216"/>
                    <a:gd name="T18" fmla="*/ 114 w 256"/>
                    <a:gd name="T19" fmla="*/ 69 h 216"/>
                    <a:gd name="T20" fmla="*/ 87 w 256"/>
                    <a:gd name="T21" fmla="*/ 84 h 216"/>
                    <a:gd name="T22" fmla="*/ 73 w 256"/>
                    <a:gd name="T23" fmla="*/ 94 h 216"/>
                    <a:gd name="T24" fmla="*/ 53 w 256"/>
                    <a:gd name="T25" fmla="*/ 108 h 216"/>
                    <a:gd name="T26" fmla="*/ 43 w 256"/>
                    <a:gd name="T27" fmla="*/ 143 h 216"/>
                    <a:gd name="T28" fmla="*/ 8 w 256"/>
                    <a:gd name="T29" fmla="*/ 130 h 216"/>
                    <a:gd name="T30" fmla="*/ 0 w 256"/>
                    <a:gd name="T31" fmla="*/ 156 h 216"/>
                    <a:gd name="T32" fmla="*/ 15 w 256"/>
                    <a:gd name="T33" fmla="*/ 194 h 216"/>
                    <a:gd name="T34" fmla="*/ 71 w 256"/>
                    <a:gd name="T35" fmla="*/ 153 h 216"/>
                    <a:gd name="T36" fmla="*/ 105 w 256"/>
                    <a:gd name="T37" fmla="*/ 145 h 216"/>
                    <a:gd name="T38" fmla="*/ 111 w 256"/>
                    <a:gd name="T39" fmla="*/ 161 h 216"/>
                    <a:gd name="T40" fmla="*/ 139 w 256"/>
                    <a:gd name="T41" fmla="*/ 201 h 216"/>
                    <a:gd name="T42" fmla="*/ 142 w 256"/>
                    <a:gd name="T43" fmla="*/ 189 h 216"/>
                    <a:gd name="T44" fmla="*/ 150 w 256"/>
                    <a:gd name="T45" fmla="*/ 189 h 216"/>
                    <a:gd name="T46" fmla="*/ 123 w 256"/>
                    <a:gd name="T47" fmla="*/ 152 h 216"/>
                    <a:gd name="T48" fmla="*/ 131 w 256"/>
                    <a:gd name="T49" fmla="*/ 139 h 216"/>
                    <a:gd name="T50" fmla="*/ 160 w 256"/>
                    <a:gd name="T51" fmla="*/ 178 h 216"/>
                    <a:gd name="T52" fmla="*/ 172 w 256"/>
                    <a:gd name="T53" fmla="*/ 202 h 216"/>
                    <a:gd name="T54" fmla="*/ 178 w 256"/>
                    <a:gd name="T55" fmla="*/ 215 h 216"/>
                    <a:gd name="T56" fmla="*/ 183 w 256"/>
                    <a:gd name="T57" fmla="*/ 191 h 216"/>
                    <a:gd name="T58" fmla="*/ 202 w 256"/>
                    <a:gd name="T59" fmla="*/ 182 h 216"/>
                    <a:gd name="T60" fmla="*/ 214 w 256"/>
                    <a:gd name="T61" fmla="*/ 177 h 216"/>
                    <a:gd name="T62" fmla="*/ 210 w 256"/>
                    <a:gd name="T63" fmla="*/ 158 h 216"/>
                    <a:gd name="T64" fmla="*/ 219 w 256"/>
                    <a:gd name="T65" fmla="*/ 126 h 216"/>
                    <a:gd name="T66" fmla="*/ 232 w 256"/>
                    <a:gd name="T67" fmla="*/ 130 h 216"/>
                    <a:gd name="T68" fmla="*/ 236 w 256"/>
                    <a:gd name="T69" fmla="*/ 145 h 216"/>
                    <a:gd name="T70" fmla="*/ 247 w 256"/>
                    <a:gd name="T71" fmla="*/ 137 h 216"/>
                    <a:gd name="T72" fmla="*/ 244 w 256"/>
                    <a:gd name="T73" fmla="*/ 134 h 216"/>
                    <a:gd name="T74" fmla="*/ 252 w 256"/>
                    <a:gd name="T75" fmla="*/ 114 h 216"/>
                    <a:gd name="T76" fmla="*/ 255 w 256"/>
                    <a:gd name="T77" fmla="*/ 137 h 216"/>
                    <a:gd name="T78" fmla="*/ 168 w 256"/>
                    <a:gd name="T79" fmla="*/ 0 h 21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256" h="216">
                      <a:moveTo>
                        <a:pt x="168" y="0"/>
                      </a:moveTo>
                      <a:lnTo>
                        <a:pt x="168" y="15"/>
                      </a:lnTo>
                      <a:lnTo>
                        <a:pt x="173" y="20"/>
                      </a:lnTo>
                      <a:lnTo>
                        <a:pt x="201" y="20"/>
                      </a:lnTo>
                      <a:lnTo>
                        <a:pt x="201" y="28"/>
                      </a:lnTo>
                      <a:lnTo>
                        <a:pt x="181" y="28"/>
                      </a:lnTo>
                      <a:lnTo>
                        <a:pt x="181" y="52"/>
                      </a:lnTo>
                      <a:lnTo>
                        <a:pt x="172" y="41"/>
                      </a:lnTo>
                      <a:lnTo>
                        <a:pt x="172" y="56"/>
                      </a:lnTo>
                      <a:lnTo>
                        <a:pt x="160" y="70"/>
                      </a:lnTo>
                      <a:lnTo>
                        <a:pt x="152" y="62"/>
                      </a:lnTo>
                      <a:lnTo>
                        <a:pt x="140" y="72"/>
                      </a:lnTo>
                      <a:lnTo>
                        <a:pt x="138" y="69"/>
                      </a:lnTo>
                      <a:lnTo>
                        <a:pt x="123" y="69"/>
                      </a:lnTo>
                      <a:lnTo>
                        <a:pt x="131" y="59"/>
                      </a:lnTo>
                      <a:lnTo>
                        <a:pt x="131" y="55"/>
                      </a:lnTo>
                      <a:lnTo>
                        <a:pt x="124" y="48"/>
                      </a:lnTo>
                      <a:lnTo>
                        <a:pt x="124" y="37"/>
                      </a:lnTo>
                      <a:lnTo>
                        <a:pt x="114" y="48"/>
                      </a:lnTo>
                      <a:lnTo>
                        <a:pt x="114" y="69"/>
                      </a:lnTo>
                      <a:lnTo>
                        <a:pt x="102" y="69"/>
                      </a:lnTo>
                      <a:lnTo>
                        <a:pt x="87" y="84"/>
                      </a:lnTo>
                      <a:lnTo>
                        <a:pt x="81" y="84"/>
                      </a:lnTo>
                      <a:lnTo>
                        <a:pt x="73" y="94"/>
                      </a:lnTo>
                      <a:lnTo>
                        <a:pt x="43" y="94"/>
                      </a:lnTo>
                      <a:lnTo>
                        <a:pt x="53" y="108"/>
                      </a:lnTo>
                      <a:lnTo>
                        <a:pt x="53" y="130"/>
                      </a:lnTo>
                      <a:lnTo>
                        <a:pt x="43" y="143"/>
                      </a:lnTo>
                      <a:lnTo>
                        <a:pt x="31" y="130"/>
                      </a:lnTo>
                      <a:lnTo>
                        <a:pt x="8" y="130"/>
                      </a:lnTo>
                      <a:lnTo>
                        <a:pt x="8" y="146"/>
                      </a:lnTo>
                      <a:lnTo>
                        <a:pt x="0" y="156"/>
                      </a:lnTo>
                      <a:lnTo>
                        <a:pt x="0" y="177"/>
                      </a:lnTo>
                      <a:lnTo>
                        <a:pt x="15" y="194"/>
                      </a:lnTo>
                      <a:lnTo>
                        <a:pt x="37" y="194"/>
                      </a:lnTo>
                      <a:lnTo>
                        <a:pt x="71" y="153"/>
                      </a:lnTo>
                      <a:lnTo>
                        <a:pt x="101" y="153"/>
                      </a:lnTo>
                      <a:lnTo>
                        <a:pt x="105" y="145"/>
                      </a:lnTo>
                      <a:lnTo>
                        <a:pt x="112" y="153"/>
                      </a:lnTo>
                      <a:lnTo>
                        <a:pt x="111" y="161"/>
                      </a:lnTo>
                      <a:lnTo>
                        <a:pt x="139" y="189"/>
                      </a:lnTo>
                      <a:lnTo>
                        <a:pt x="139" y="201"/>
                      </a:lnTo>
                      <a:lnTo>
                        <a:pt x="145" y="196"/>
                      </a:lnTo>
                      <a:lnTo>
                        <a:pt x="142" y="189"/>
                      </a:lnTo>
                      <a:lnTo>
                        <a:pt x="145" y="185"/>
                      </a:lnTo>
                      <a:lnTo>
                        <a:pt x="150" y="189"/>
                      </a:lnTo>
                      <a:lnTo>
                        <a:pt x="152" y="188"/>
                      </a:lnTo>
                      <a:lnTo>
                        <a:pt x="123" y="152"/>
                      </a:lnTo>
                      <a:lnTo>
                        <a:pt x="123" y="139"/>
                      </a:lnTo>
                      <a:lnTo>
                        <a:pt x="131" y="139"/>
                      </a:lnTo>
                      <a:lnTo>
                        <a:pt x="131" y="146"/>
                      </a:lnTo>
                      <a:lnTo>
                        <a:pt x="160" y="178"/>
                      </a:lnTo>
                      <a:lnTo>
                        <a:pt x="160" y="188"/>
                      </a:lnTo>
                      <a:lnTo>
                        <a:pt x="172" y="202"/>
                      </a:lnTo>
                      <a:lnTo>
                        <a:pt x="169" y="205"/>
                      </a:lnTo>
                      <a:lnTo>
                        <a:pt x="178" y="215"/>
                      </a:lnTo>
                      <a:lnTo>
                        <a:pt x="191" y="200"/>
                      </a:lnTo>
                      <a:lnTo>
                        <a:pt x="183" y="191"/>
                      </a:lnTo>
                      <a:lnTo>
                        <a:pt x="191" y="182"/>
                      </a:lnTo>
                      <a:lnTo>
                        <a:pt x="202" y="182"/>
                      </a:lnTo>
                      <a:lnTo>
                        <a:pt x="207" y="177"/>
                      </a:lnTo>
                      <a:lnTo>
                        <a:pt x="214" y="177"/>
                      </a:lnTo>
                      <a:lnTo>
                        <a:pt x="205" y="164"/>
                      </a:lnTo>
                      <a:lnTo>
                        <a:pt x="210" y="158"/>
                      </a:lnTo>
                      <a:lnTo>
                        <a:pt x="210" y="137"/>
                      </a:lnTo>
                      <a:lnTo>
                        <a:pt x="219" y="126"/>
                      </a:lnTo>
                      <a:lnTo>
                        <a:pt x="223" y="130"/>
                      </a:lnTo>
                      <a:lnTo>
                        <a:pt x="232" y="130"/>
                      </a:lnTo>
                      <a:lnTo>
                        <a:pt x="228" y="136"/>
                      </a:lnTo>
                      <a:lnTo>
                        <a:pt x="236" y="145"/>
                      </a:lnTo>
                      <a:lnTo>
                        <a:pt x="241" y="137"/>
                      </a:lnTo>
                      <a:lnTo>
                        <a:pt x="247" y="137"/>
                      </a:lnTo>
                      <a:lnTo>
                        <a:pt x="247" y="134"/>
                      </a:lnTo>
                      <a:lnTo>
                        <a:pt x="244" y="134"/>
                      </a:lnTo>
                      <a:lnTo>
                        <a:pt x="239" y="130"/>
                      </a:lnTo>
                      <a:lnTo>
                        <a:pt x="252" y="114"/>
                      </a:lnTo>
                      <a:lnTo>
                        <a:pt x="252" y="137"/>
                      </a:lnTo>
                      <a:lnTo>
                        <a:pt x="255" y="137"/>
                      </a:lnTo>
                      <a:lnTo>
                        <a:pt x="255" y="0"/>
                      </a:lnTo>
                      <a:lnTo>
                        <a:pt x="168" y="0"/>
                      </a:lnTo>
                    </a:path>
                  </a:pathLst>
                </a:custGeom>
                <a:solidFill>
                  <a:schemeClr val="bg1"/>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2" name="Freeform 22">
                  <a:extLst>
                    <a:ext uri="{FF2B5EF4-FFF2-40B4-BE49-F238E27FC236}">
                      <a16:creationId xmlns:a16="http://schemas.microsoft.com/office/drawing/2014/main" id="{188905A7-7695-4E03-B99C-3D042AB07E46}"/>
                    </a:ext>
                  </a:extLst>
                </p:cNvPr>
                <p:cNvSpPr>
                  <a:spLocks/>
                </p:cNvSpPr>
                <p:nvPr/>
              </p:nvSpPr>
              <p:spPr bwMode="grayWhite">
                <a:xfrm>
                  <a:off x="2276" y="406"/>
                  <a:ext cx="1089" cy="769"/>
                </a:xfrm>
                <a:custGeom>
                  <a:avLst/>
                  <a:gdLst>
                    <a:gd name="T0" fmla="*/ 32 w 1089"/>
                    <a:gd name="T1" fmla="*/ 202 h 769"/>
                    <a:gd name="T2" fmla="*/ 99 w 1089"/>
                    <a:gd name="T3" fmla="*/ 134 h 769"/>
                    <a:gd name="T4" fmla="*/ 142 w 1089"/>
                    <a:gd name="T5" fmla="*/ 181 h 769"/>
                    <a:gd name="T6" fmla="*/ 118 w 1089"/>
                    <a:gd name="T7" fmla="*/ 179 h 769"/>
                    <a:gd name="T8" fmla="*/ 216 w 1089"/>
                    <a:gd name="T9" fmla="*/ 172 h 769"/>
                    <a:gd name="T10" fmla="*/ 240 w 1089"/>
                    <a:gd name="T11" fmla="*/ 110 h 769"/>
                    <a:gd name="T12" fmla="*/ 241 w 1089"/>
                    <a:gd name="T13" fmla="*/ 124 h 769"/>
                    <a:gd name="T14" fmla="*/ 223 w 1089"/>
                    <a:gd name="T15" fmla="*/ 172 h 769"/>
                    <a:gd name="T16" fmla="*/ 301 w 1089"/>
                    <a:gd name="T17" fmla="*/ 133 h 769"/>
                    <a:gd name="T18" fmla="*/ 460 w 1089"/>
                    <a:gd name="T19" fmla="*/ 23 h 769"/>
                    <a:gd name="T20" fmla="*/ 574 w 1089"/>
                    <a:gd name="T21" fmla="*/ 29 h 769"/>
                    <a:gd name="T22" fmla="*/ 701 w 1089"/>
                    <a:gd name="T23" fmla="*/ 15 h 769"/>
                    <a:gd name="T24" fmla="*/ 840 w 1089"/>
                    <a:gd name="T25" fmla="*/ 71 h 769"/>
                    <a:gd name="T26" fmla="*/ 1001 w 1089"/>
                    <a:gd name="T27" fmla="*/ 91 h 769"/>
                    <a:gd name="T28" fmla="*/ 1080 w 1089"/>
                    <a:gd name="T29" fmla="*/ 156 h 769"/>
                    <a:gd name="T30" fmla="*/ 1019 w 1089"/>
                    <a:gd name="T31" fmla="*/ 206 h 769"/>
                    <a:gd name="T32" fmla="*/ 985 w 1089"/>
                    <a:gd name="T33" fmla="*/ 270 h 769"/>
                    <a:gd name="T34" fmla="*/ 945 w 1089"/>
                    <a:gd name="T35" fmla="*/ 273 h 769"/>
                    <a:gd name="T36" fmla="*/ 958 w 1089"/>
                    <a:gd name="T37" fmla="*/ 184 h 769"/>
                    <a:gd name="T38" fmla="*/ 906 w 1089"/>
                    <a:gd name="T39" fmla="*/ 232 h 769"/>
                    <a:gd name="T40" fmla="*/ 868 w 1089"/>
                    <a:gd name="T41" fmla="*/ 273 h 769"/>
                    <a:gd name="T42" fmla="*/ 881 w 1089"/>
                    <a:gd name="T43" fmla="*/ 318 h 769"/>
                    <a:gd name="T44" fmla="*/ 837 w 1089"/>
                    <a:gd name="T45" fmla="*/ 385 h 769"/>
                    <a:gd name="T46" fmla="*/ 844 w 1089"/>
                    <a:gd name="T47" fmla="*/ 439 h 769"/>
                    <a:gd name="T48" fmla="*/ 839 w 1089"/>
                    <a:gd name="T49" fmla="*/ 413 h 769"/>
                    <a:gd name="T50" fmla="*/ 797 w 1089"/>
                    <a:gd name="T51" fmla="*/ 416 h 769"/>
                    <a:gd name="T52" fmla="*/ 828 w 1089"/>
                    <a:gd name="T53" fmla="*/ 496 h 769"/>
                    <a:gd name="T54" fmla="*/ 751 w 1089"/>
                    <a:gd name="T55" fmla="*/ 589 h 769"/>
                    <a:gd name="T56" fmla="*/ 730 w 1089"/>
                    <a:gd name="T57" fmla="*/ 615 h 769"/>
                    <a:gd name="T58" fmla="*/ 703 w 1089"/>
                    <a:gd name="T59" fmla="*/ 706 h 769"/>
                    <a:gd name="T60" fmla="*/ 665 w 1089"/>
                    <a:gd name="T61" fmla="*/ 708 h 769"/>
                    <a:gd name="T62" fmla="*/ 711 w 1089"/>
                    <a:gd name="T63" fmla="*/ 768 h 769"/>
                    <a:gd name="T64" fmla="*/ 634 w 1089"/>
                    <a:gd name="T65" fmla="*/ 626 h 769"/>
                    <a:gd name="T66" fmla="*/ 545 w 1089"/>
                    <a:gd name="T67" fmla="*/ 596 h 769"/>
                    <a:gd name="T68" fmla="*/ 503 w 1089"/>
                    <a:gd name="T69" fmla="*/ 689 h 769"/>
                    <a:gd name="T70" fmla="*/ 471 w 1089"/>
                    <a:gd name="T71" fmla="*/ 738 h 769"/>
                    <a:gd name="T72" fmla="*/ 416 w 1089"/>
                    <a:gd name="T73" fmla="*/ 592 h 769"/>
                    <a:gd name="T74" fmla="*/ 373 w 1089"/>
                    <a:gd name="T75" fmla="*/ 607 h 769"/>
                    <a:gd name="T76" fmla="*/ 336 w 1089"/>
                    <a:gd name="T77" fmla="*/ 545 h 769"/>
                    <a:gd name="T78" fmla="*/ 223 w 1089"/>
                    <a:gd name="T79" fmla="*/ 510 h 769"/>
                    <a:gd name="T80" fmla="*/ 263 w 1089"/>
                    <a:gd name="T81" fmla="*/ 577 h 769"/>
                    <a:gd name="T82" fmla="*/ 234 w 1089"/>
                    <a:gd name="T83" fmla="*/ 620 h 769"/>
                    <a:gd name="T84" fmla="*/ 190 w 1089"/>
                    <a:gd name="T85" fmla="*/ 605 h 769"/>
                    <a:gd name="T86" fmla="*/ 119 w 1089"/>
                    <a:gd name="T87" fmla="*/ 495 h 769"/>
                    <a:gd name="T88" fmla="*/ 149 w 1089"/>
                    <a:gd name="T89" fmla="*/ 432 h 769"/>
                    <a:gd name="T90" fmla="*/ 166 w 1089"/>
                    <a:gd name="T91" fmla="*/ 385 h 769"/>
                    <a:gd name="T92" fmla="*/ 149 w 1089"/>
                    <a:gd name="T93" fmla="*/ 226 h 769"/>
                    <a:gd name="T94" fmla="*/ 86 w 1089"/>
                    <a:gd name="T95" fmla="*/ 193 h 769"/>
                    <a:gd name="T96" fmla="*/ 55 w 1089"/>
                    <a:gd name="T97" fmla="*/ 210 h 769"/>
                    <a:gd name="T98" fmla="*/ 0 w 1089"/>
                    <a:gd name="T99" fmla="*/ 226 h 769"/>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1089" h="769">
                      <a:moveTo>
                        <a:pt x="0" y="226"/>
                      </a:moveTo>
                      <a:lnTo>
                        <a:pt x="32" y="202"/>
                      </a:lnTo>
                      <a:lnTo>
                        <a:pt x="62" y="156"/>
                      </a:lnTo>
                      <a:lnTo>
                        <a:pt x="99" y="134"/>
                      </a:lnTo>
                      <a:lnTo>
                        <a:pt x="137" y="160"/>
                      </a:lnTo>
                      <a:lnTo>
                        <a:pt x="142" y="181"/>
                      </a:lnTo>
                      <a:lnTo>
                        <a:pt x="133" y="181"/>
                      </a:lnTo>
                      <a:lnTo>
                        <a:pt x="118" y="179"/>
                      </a:lnTo>
                      <a:lnTo>
                        <a:pt x="137" y="202"/>
                      </a:lnTo>
                      <a:lnTo>
                        <a:pt x="216" y="172"/>
                      </a:lnTo>
                      <a:lnTo>
                        <a:pt x="206" y="149"/>
                      </a:lnTo>
                      <a:lnTo>
                        <a:pt x="240" y="110"/>
                      </a:lnTo>
                      <a:lnTo>
                        <a:pt x="262" y="111"/>
                      </a:lnTo>
                      <a:lnTo>
                        <a:pt x="241" y="124"/>
                      </a:lnTo>
                      <a:lnTo>
                        <a:pt x="223" y="153"/>
                      </a:lnTo>
                      <a:lnTo>
                        <a:pt x="223" y="172"/>
                      </a:lnTo>
                      <a:lnTo>
                        <a:pt x="255" y="193"/>
                      </a:lnTo>
                      <a:lnTo>
                        <a:pt x="301" y="133"/>
                      </a:lnTo>
                      <a:lnTo>
                        <a:pt x="461" y="63"/>
                      </a:lnTo>
                      <a:lnTo>
                        <a:pt x="460" y="23"/>
                      </a:lnTo>
                      <a:lnTo>
                        <a:pt x="533" y="8"/>
                      </a:lnTo>
                      <a:lnTo>
                        <a:pt x="574" y="29"/>
                      </a:lnTo>
                      <a:lnTo>
                        <a:pt x="671" y="0"/>
                      </a:lnTo>
                      <a:lnTo>
                        <a:pt x="701" y="15"/>
                      </a:lnTo>
                      <a:lnTo>
                        <a:pt x="766" y="85"/>
                      </a:lnTo>
                      <a:lnTo>
                        <a:pt x="840" y="71"/>
                      </a:lnTo>
                      <a:lnTo>
                        <a:pt x="886" y="96"/>
                      </a:lnTo>
                      <a:lnTo>
                        <a:pt x="1001" y="91"/>
                      </a:lnTo>
                      <a:lnTo>
                        <a:pt x="1088" y="118"/>
                      </a:lnTo>
                      <a:lnTo>
                        <a:pt x="1080" y="156"/>
                      </a:lnTo>
                      <a:lnTo>
                        <a:pt x="1006" y="181"/>
                      </a:lnTo>
                      <a:lnTo>
                        <a:pt x="1019" y="206"/>
                      </a:lnTo>
                      <a:lnTo>
                        <a:pt x="987" y="220"/>
                      </a:lnTo>
                      <a:lnTo>
                        <a:pt x="985" y="270"/>
                      </a:lnTo>
                      <a:lnTo>
                        <a:pt x="957" y="304"/>
                      </a:lnTo>
                      <a:lnTo>
                        <a:pt x="945" y="273"/>
                      </a:lnTo>
                      <a:lnTo>
                        <a:pt x="961" y="244"/>
                      </a:lnTo>
                      <a:lnTo>
                        <a:pt x="958" y="184"/>
                      </a:lnTo>
                      <a:lnTo>
                        <a:pt x="929" y="215"/>
                      </a:lnTo>
                      <a:lnTo>
                        <a:pt x="906" y="232"/>
                      </a:lnTo>
                      <a:lnTo>
                        <a:pt x="884" y="205"/>
                      </a:lnTo>
                      <a:lnTo>
                        <a:pt x="868" y="273"/>
                      </a:lnTo>
                      <a:lnTo>
                        <a:pt x="885" y="273"/>
                      </a:lnTo>
                      <a:lnTo>
                        <a:pt x="881" y="318"/>
                      </a:lnTo>
                      <a:lnTo>
                        <a:pt x="861" y="366"/>
                      </a:lnTo>
                      <a:lnTo>
                        <a:pt x="837" y="385"/>
                      </a:lnTo>
                      <a:lnTo>
                        <a:pt x="857" y="417"/>
                      </a:lnTo>
                      <a:lnTo>
                        <a:pt x="844" y="439"/>
                      </a:lnTo>
                      <a:lnTo>
                        <a:pt x="839" y="420"/>
                      </a:lnTo>
                      <a:lnTo>
                        <a:pt x="839" y="413"/>
                      </a:lnTo>
                      <a:lnTo>
                        <a:pt x="823" y="402"/>
                      </a:lnTo>
                      <a:lnTo>
                        <a:pt x="797" y="416"/>
                      </a:lnTo>
                      <a:lnTo>
                        <a:pt x="820" y="469"/>
                      </a:lnTo>
                      <a:lnTo>
                        <a:pt x="828" y="496"/>
                      </a:lnTo>
                      <a:lnTo>
                        <a:pt x="801" y="569"/>
                      </a:lnTo>
                      <a:lnTo>
                        <a:pt x="751" y="589"/>
                      </a:lnTo>
                      <a:lnTo>
                        <a:pt x="710" y="585"/>
                      </a:lnTo>
                      <a:lnTo>
                        <a:pt x="730" y="615"/>
                      </a:lnTo>
                      <a:lnTo>
                        <a:pt x="732" y="657"/>
                      </a:lnTo>
                      <a:lnTo>
                        <a:pt x="703" y="706"/>
                      </a:lnTo>
                      <a:lnTo>
                        <a:pt x="670" y="679"/>
                      </a:lnTo>
                      <a:lnTo>
                        <a:pt x="665" y="708"/>
                      </a:lnTo>
                      <a:lnTo>
                        <a:pt x="690" y="732"/>
                      </a:lnTo>
                      <a:lnTo>
                        <a:pt x="711" y="768"/>
                      </a:lnTo>
                      <a:lnTo>
                        <a:pt x="676" y="747"/>
                      </a:lnTo>
                      <a:lnTo>
                        <a:pt x="634" y="626"/>
                      </a:lnTo>
                      <a:lnTo>
                        <a:pt x="583" y="593"/>
                      </a:lnTo>
                      <a:lnTo>
                        <a:pt x="545" y="596"/>
                      </a:lnTo>
                      <a:lnTo>
                        <a:pt x="497" y="665"/>
                      </a:lnTo>
                      <a:lnTo>
                        <a:pt x="503" y="689"/>
                      </a:lnTo>
                      <a:lnTo>
                        <a:pt x="487" y="738"/>
                      </a:lnTo>
                      <a:lnTo>
                        <a:pt x="471" y="738"/>
                      </a:lnTo>
                      <a:lnTo>
                        <a:pt x="416" y="636"/>
                      </a:lnTo>
                      <a:lnTo>
                        <a:pt x="416" y="592"/>
                      </a:lnTo>
                      <a:lnTo>
                        <a:pt x="404" y="608"/>
                      </a:lnTo>
                      <a:lnTo>
                        <a:pt x="373" y="607"/>
                      </a:lnTo>
                      <a:lnTo>
                        <a:pt x="385" y="580"/>
                      </a:lnTo>
                      <a:lnTo>
                        <a:pt x="336" y="545"/>
                      </a:lnTo>
                      <a:lnTo>
                        <a:pt x="275" y="545"/>
                      </a:lnTo>
                      <a:lnTo>
                        <a:pt x="223" y="510"/>
                      </a:lnTo>
                      <a:lnTo>
                        <a:pt x="220" y="545"/>
                      </a:lnTo>
                      <a:lnTo>
                        <a:pt x="263" y="577"/>
                      </a:lnTo>
                      <a:lnTo>
                        <a:pt x="278" y="576"/>
                      </a:lnTo>
                      <a:lnTo>
                        <a:pt x="234" y="620"/>
                      </a:lnTo>
                      <a:lnTo>
                        <a:pt x="190" y="630"/>
                      </a:lnTo>
                      <a:lnTo>
                        <a:pt x="190" y="605"/>
                      </a:lnTo>
                      <a:lnTo>
                        <a:pt x="127" y="518"/>
                      </a:lnTo>
                      <a:lnTo>
                        <a:pt x="119" y="495"/>
                      </a:lnTo>
                      <a:lnTo>
                        <a:pt x="153" y="467"/>
                      </a:lnTo>
                      <a:lnTo>
                        <a:pt x="149" y="432"/>
                      </a:lnTo>
                      <a:lnTo>
                        <a:pt x="149" y="393"/>
                      </a:lnTo>
                      <a:lnTo>
                        <a:pt x="166" y="385"/>
                      </a:lnTo>
                      <a:lnTo>
                        <a:pt x="149" y="366"/>
                      </a:lnTo>
                      <a:lnTo>
                        <a:pt x="149" y="226"/>
                      </a:lnTo>
                      <a:lnTo>
                        <a:pt x="61" y="226"/>
                      </a:lnTo>
                      <a:lnTo>
                        <a:pt x="86" y="193"/>
                      </a:lnTo>
                      <a:lnTo>
                        <a:pt x="84" y="181"/>
                      </a:lnTo>
                      <a:lnTo>
                        <a:pt x="55" y="210"/>
                      </a:lnTo>
                      <a:lnTo>
                        <a:pt x="45" y="226"/>
                      </a:lnTo>
                      <a:lnTo>
                        <a:pt x="0" y="226"/>
                      </a:lnTo>
                    </a:path>
                  </a:pathLst>
                </a:custGeom>
                <a:solidFill>
                  <a:schemeClr val="bg1"/>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3" name="Freeform 23">
                  <a:extLst>
                    <a:ext uri="{FF2B5EF4-FFF2-40B4-BE49-F238E27FC236}">
                      <a16:creationId xmlns:a16="http://schemas.microsoft.com/office/drawing/2014/main" id="{D3DA7CDA-25B8-40D8-8983-960AC5CD8DA6}"/>
                    </a:ext>
                  </a:extLst>
                </p:cNvPr>
                <p:cNvSpPr>
                  <a:spLocks/>
                </p:cNvSpPr>
                <p:nvPr/>
              </p:nvSpPr>
              <p:spPr bwMode="grayWhite">
                <a:xfrm>
                  <a:off x="3135" y="720"/>
                  <a:ext cx="94" cy="157"/>
                </a:xfrm>
                <a:custGeom>
                  <a:avLst/>
                  <a:gdLst>
                    <a:gd name="T0" fmla="*/ 63 w 94"/>
                    <a:gd name="T1" fmla="*/ 0 h 157"/>
                    <a:gd name="T2" fmla="*/ 63 w 94"/>
                    <a:gd name="T3" fmla="*/ 20 h 157"/>
                    <a:gd name="T4" fmla="*/ 55 w 94"/>
                    <a:gd name="T5" fmla="*/ 33 h 157"/>
                    <a:gd name="T6" fmla="*/ 57 w 94"/>
                    <a:gd name="T7" fmla="*/ 54 h 157"/>
                    <a:gd name="T8" fmla="*/ 47 w 94"/>
                    <a:gd name="T9" fmla="*/ 82 h 157"/>
                    <a:gd name="T10" fmla="*/ 31 w 94"/>
                    <a:gd name="T11" fmla="*/ 108 h 157"/>
                    <a:gd name="T12" fmla="*/ 7 w 94"/>
                    <a:gd name="T13" fmla="*/ 125 h 157"/>
                    <a:gd name="T14" fmla="*/ 0 w 94"/>
                    <a:gd name="T15" fmla="*/ 154 h 157"/>
                    <a:gd name="T16" fmla="*/ 10 w 94"/>
                    <a:gd name="T17" fmla="*/ 156 h 157"/>
                    <a:gd name="T18" fmla="*/ 10 w 94"/>
                    <a:gd name="T19" fmla="*/ 129 h 157"/>
                    <a:gd name="T20" fmla="*/ 44 w 94"/>
                    <a:gd name="T21" fmla="*/ 127 h 157"/>
                    <a:gd name="T22" fmla="*/ 69 w 94"/>
                    <a:gd name="T23" fmla="*/ 109 h 157"/>
                    <a:gd name="T24" fmla="*/ 69 w 94"/>
                    <a:gd name="T25" fmla="*/ 72 h 157"/>
                    <a:gd name="T26" fmla="*/ 77 w 94"/>
                    <a:gd name="T27" fmla="*/ 58 h 157"/>
                    <a:gd name="T28" fmla="*/ 64 w 94"/>
                    <a:gd name="T29" fmla="*/ 34 h 157"/>
                    <a:gd name="T30" fmla="*/ 82 w 94"/>
                    <a:gd name="T31" fmla="*/ 27 h 157"/>
                    <a:gd name="T32" fmla="*/ 93 w 94"/>
                    <a:gd name="T33" fmla="*/ 8 h 157"/>
                    <a:gd name="T34" fmla="*/ 69 w 94"/>
                    <a:gd name="T35" fmla="*/ 11 h 157"/>
                    <a:gd name="T36" fmla="*/ 63 w 94"/>
                    <a:gd name="T37" fmla="*/ 0 h 15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94" h="157">
                      <a:moveTo>
                        <a:pt x="63" y="0"/>
                      </a:moveTo>
                      <a:lnTo>
                        <a:pt x="63" y="20"/>
                      </a:lnTo>
                      <a:lnTo>
                        <a:pt x="55" y="33"/>
                      </a:lnTo>
                      <a:lnTo>
                        <a:pt x="57" y="54"/>
                      </a:lnTo>
                      <a:lnTo>
                        <a:pt x="47" y="82"/>
                      </a:lnTo>
                      <a:lnTo>
                        <a:pt x="31" y="108"/>
                      </a:lnTo>
                      <a:lnTo>
                        <a:pt x="7" y="125"/>
                      </a:lnTo>
                      <a:lnTo>
                        <a:pt x="0" y="154"/>
                      </a:lnTo>
                      <a:lnTo>
                        <a:pt x="10" y="156"/>
                      </a:lnTo>
                      <a:lnTo>
                        <a:pt x="10" y="129"/>
                      </a:lnTo>
                      <a:lnTo>
                        <a:pt x="44" y="127"/>
                      </a:lnTo>
                      <a:lnTo>
                        <a:pt x="69" y="109"/>
                      </a:lnTo>
                      <a:lnTo>
                        <a:pt x="69" y="72"/>
                      </a:lnTo>
                      <a:lnTo>
                        <a:pt x="77" y="58"/>
                      </a:lnTo>
                      <a:lnTo>
                        <a:pt x="64" y="34"/>
                      </a:lnTo>
                      <a:lnTo>
                        <a:pt x="82" y="27"/>
                      </a:lnTo>
                      <a:lnTo>
                        <a:pt x="93" y="8"/>
                      </a:lnTo>
                      <a:lnTo>
                        <a:pt x="69" y="11"/>
                      </a:lnTo>
                      <a:lnTo>
                        <a:pt x="63" y="0"/>
                      </a:lnTo>
                    </a:path>
                  </a:pathLst>
                </a:custGeom>
                <a:solidFill>
                  <a:schemeClr val="bg1"/>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4" name="Freeform 24">
                  <a:extLst>
                    <a:ext uri="{FF2B5EF4-FFF2-40B4-BE49-F238E27FC236}">
                      <a16:creationId xmlns:a16="http://schemas.microsoft.com/office/drawing/2014/main" id="{A87ACC45-3071-4298-BE73-49243E2032F0}"/>
                    </a:ext>
                  </a:extLst>
                </p:cNvPr>
                <p:cNvSpPr>
                  <a:spLocks/>
                </p:cNvSpPr>
                <p:nvPr/>
              </p:nvSpPr>
              <p:spPr bwMode="grayWhite">
                <a:xfrm>
                  <a:off x="2780" y="1139"/>
                  <a:ext cx="19" cy="36"/>
                </a:xfrm>
                <a:custGeom>
                  <a:avLst/>
                  <a:gdLst>
                    <a:gd name="T0" fmla="*/ 9 w 19"/>
                    <a:gd name="T1" fmla="*/ 0 h 36"/>
                    <a:gd name="T2" fmla="*/ 0 w 19"/>
                    <a:gd name="T3" fmla="*/ 16 h 36"/>
                    <a:gd name="T4" fmla="*/ 6 w 19"/>
                    <a:gd name="T5" fmla="*/ 35 h 36"/>
                    <a:gd name="T6" fmla="*/ 18 w 19"/>
                    <a:gd name="T7" fmla="*/ 21 h 36"/>
                    <a:gd name="T8" fmla="*/ 9 w 19"/>
                    <a:gd name="T9" fmla="*/ 0 h 3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 h="36">
                      <a:moveTo>
                        <a:pt x="9" y="0"/>
                      </a:moveTo>
                      <a:lnTo>
                        <a:pt x="0" y="16"/>
                      </a:lnTo>
                      <a:lnTo>
                        <a:pt x="6" y="35"/>
                      </a:lnTo>
                      <a:lnTo>
                        <a:pt x="18" y="21"/>
                      </a:lnTo>
                      <a:lnTo>
                        <a:pt x="9" y="0"/>
                      </a:lnTo>
                    </a:path>
                  </a:pathLst>
                </a:custGeom>
                <a:solidFill>
                  <a:schemeClr val="bg1"/>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 name="Freeform 25">
                  <a:extLst>
                    <a:ext uri="{FF2B5EF4-FFF2-40B4-BE49-F238E27FC236}">
                      <a16:creationId xmlns:a16="http://schemas.microsoft.com/office/drawing/2014/main" id="{B2C8F3B2-D988-4E9B-A63E-F8CB7EE6207F}"/>
                    </a:ext>
                  </a:extLst>
                </p:cNvPr>
                <p:cNvSpPr>
                  <a:spLocks/>
                </p:cNvSpPr>
                <p:nvPr/>
              </p:nvSpPr>
              <p:spPr bwMode="grayWhite">
                <a:xfrm>
                  <a:off x="2923" y="1177"/>
                  <a:ext cx="220" cy="94"/>
                </a:xfrm>
                <a:custGeom>
                  <a:avLst/>
                  <a:gdLst>
                    <a:gd name="T0" fmla="*/ 0 w 220"/>
                    <a:gd name="T1" fmla="*/ 0 h 94"/>
                    <a:gd name="T2" fmla="*/ 33 w 220"/>
                    <a:gd name="T3" fmla="*/ 7 h 94"/>
                    <a:gd name="T4" fmla="*/ 82 w 220"/>
                    <a:gd name="T5" fmla="*/ 41 h 94"/>
                    <a:gd name="T6" fmla="*/ 75 w 220"/>
                    <a:gd name="T7" fmla="*/ 60 h 94"/>
                    <a:gd name="T8" fmla="*/ 115 w 220"/>
                    <a:gd name="T9" fmla="*/ 77 h 94"/>
                    <a:gd name="T10" fmla="*/ 219 w 220"/>
                    <a:gd name="T11" fmla="*/ 77 h 94"/>
                    <a:gd name="T12" fmla="*/ 106 w 220"/>
                    <a:gd name="T13" fmla="*/ 93 h 94"/>
                    <a:gd name="T14" fmla="*/ 75 w 220"/>
                    <a:gd name="T15" fmla="*/ 60 h 94"/>
                    <a:gd name="T16" fmla="*/ 46 w 220"/>
                    <a:gd name="T17" fmla="*/ 54 h 94"/>
                    <a:gd name="T18" fmla="*/ 0 w 220"/>
                    <a:gd name="T19" fmla="*/ 0 h 9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0" h="94">
                      <a:moveTo>
                        <a:pt x="0" y="0"/>
                      </a:moveTo>
                      <a:lnTo>
                        <a:pt x="33" y="7"/>
                      </a:lnTo>
                      <a:lnTo>
                        <a:pt x="82" y="41"/>
                      </a:lnTo>
                      <a:lnTo>
                        <a:pt x="75" y="60"/>
                      </a:lnTo>
                      <a:lnTo>
                        <a:pt x="115" y="77"/>
                      </a:lnTo>
                      <a:lnTo>
                        <a:pt x="219" y="77"/>
                      </a:lnTo>
                      <a:lnTo>
                        <a:pt x="106" y="93"/>
                      </a:lnTo>
                      <a:lnTo>
                        <a:pt x="75" y="60"/>
                      </a:lnTo>
                      <a:lnTo>
                        <a:pt x="46" y="54"/>
                      </a:lnTo>
                      <a:lnTo>
                        <a:pt x="0" y="0"/>
                      </a:lnTo>
                    </a:path>
                  </a:pathLst>
                </a:custGeom>
                <a:solidFill>
                  <a:schemeClr val="bg1"/>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6" name="Freeform 26">
                  <a:extLst>
                    <a:ext uri="{FF2B5EF4-FFF2-40B4-BE49-F238E27FC236}">
                      <a16:creationId xmlns:a16="http://schemas.microsoft.com/office/drawing/2014/main" id="{D6D76622-3F4E-403E-BB0C-F6FEA9F0EFCC}"/>
                    </a:ext>
                  </a:extLst>
                </p:cNvPr>
                <p:cNvSpPr>
                  <a:spLocks/>
                </p:cNvSpPr>
                <p:nvPr/>
              </p:nvSpPr>
              <p:spPr bwMode="grayWhite">
                <a:xfrm>
                  <a:off x="3098" y="1255"/>
                  <a:ext cx="236" cy="221"/>
                </a:xfrm>
                <a:custGeom>
                  <a:avLst/>
                  <a:gdLst>
                    <a:gd name="T0" fmla="*/ 190 w 236"/>
                    <a:gd name="T1" fmla="*/ 216 h 221"/>
                    <a:gd name="T2" fmla="*/ 179 w 236"/>
                    <a:gd name="T3" fmla="*/ 212 h 221"/>
                    <a:gd name="T4" fmla="*/ 154 w 236"/>
                    <a:gd name="T5" fmla="*/ 187 h 221"/>
                    <a:gd name="T6" fmla="*/ 130 w 236"/>
                    <a:gd name="T7" fmla="*/ 182 h 221"/>
                    <a:gd name="T8" fmla="*/ 124 w 236"/>
                    <a:gd name="T9" fmla="*/ 167 h 221"/>
                    <a:gd name="T10" fmla="*/ 110 w 236"/>
                    <a:gd name="T11" fmla="*/ 155 h 221"/>
                    <a:gd name="T12" fmla="*/ 87 w 236"/>
                    <a:gd name="T13" fmla="*/ 155 h 221"/>
                    <a:gd name="T14" fmla="*/ 62 w 236"/>
                    <a:gd name="T15" fmla="*/ 165 h 221"/>
                    <a:gd name="T16" fmla="*/ 40 w 236"/>
                    <a:gd name="T17" fmla="*/ 169 h 221"/>
                    <a:gd name="T18" fmla="*/ 15 w 236"/>
                    <a:gd name="T19" fmla="*/ 169 h 221"/>
                    <a:gd name="T20" fmla="*/ 14 w 236"/>
                    <a:gd name="T21" fmla="*/ 152 h 221"/>
                    <a:gd name="T22" fmla="*/ 5 w 236"/>
                    <a:gd name="T23" fmla="*/ 127 h 221"/>
                    <a:gd name="T24" fmla="*/ 3 w 236"/>
                    <a:gd name="T25" fmla="*/ 114 h 221"/>
                    <a:gd name="T26" fmla="*/ 3 w 236"/>
                    <a:gd name="T27" fmla="*/ 79 h 221"/>
                    <a:gd name="T28" fmla="*/ 44 w 236"/>
                    <a:gd name="T29" fmla="*/ 60 h 221"/>
                    <a:gd name="T30" fmla="*/ 48 w 236"/>
                    <a:gd name="T31" fmla="*/ 41 h 221"/>
                    <a:gd name="T32" fmla="*/ 57 w 236"/>
                    <a:gd name="T33" fmla="*/ 43 h 221"/>
                    <a:gd name="T34" fmla="*/ 77 w 236"/>
                    <a:gd name="T35" fmla="*/ 22 h 221"/>
                    <a:gd name="T36" fmla="*/ 98 w 236"/>
                    <a:gd name="T37" fmla="*/ 25 h 221"/>
                    <a:gd name="T38" fmla="*/ 113 w 236"/>
                    <a:gd name="T39" fmla="*/ 10 h 221"/>
                    <a:gd name="T40" fmla="*/ 125 w 236"/>
                    <a:gd name="T41" fmla="*/ 8 h 221"/>
                    <a:gd name="T42" fmla="*/ 145 w 236"/>
                    <a:gd name="T43" fmla="*/ 34 h 221"/>
                    <a:gd name="T44" fmla="*/ 163 w 236"/>
                    <a:gd name="T45" fmla="*/ 43 h 221"/>
                    <a:gd name="T46" fmla="*/ 165 w 236"/>
                    <a:gd name="T47" fmla="*/ 16 h 221"/>
                    <a:gd name="T48" fmla="*/ 172 w 236"/>
                    <a:gd name="T49" fmla="*/ 0 h 221"/>
                    <a:gd name="T50" fmla="*/ 185 w 236"/>
                    <a:gd name="T51" fmla="*/ 22 h 221"/>
                    <a:gd name="T52" fmla="*/ 196 w 236"/>
                    <a:gd name="T53" fmla="*/ 60 h 221"/>
                    <a:gd name="T54" fmla="*/ 219 w 236"/>
                    <a:gd name="T55" fmla="*/ 83 h 221"/>
                    <a:gd name="T56" fmla="*/ 232 w 236"/>
                    <a:gd name="T57" fmla="*/ 101 h 221"/>
                    <a:gd name="T58" fmla="*/ 235 w 236"/>
                    <a:gd name="T59" fmla="*/ 133 h 221"/>
                    <a:gd name="T60" fmla="*/ 221 w 236"/>
                    <a:gd name="T61" fmla="*/ 169 h 221"/>
                    <a:gd name="T62" fmla="*/ 217 w 236"/>
                    <a:gd name="T63" fmla="*/ 202 h 221"/>
                    <a:gd name="T64" fmla="*/ 196 w 236"/>
                    <a:gd name="T65" fmla="*/ 215 h 22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236" h="221">
                      <a:moveTo>
                        <a:pt x="196" y="215"/>
                      </a:moveTo>
                      <a:lnTo>
                        <a:pt x="190" y="216"/>
                      </a:lnTo>
                      <a:lnTo>
                        <a:pt x="185" y="220"/>
                      </a:lnTo>
                      <a:lnTo>
                        <a:pt x="179" y="212"/>
                      </a:lnTo>
                      <a:lnTo>
                        <a:pt x="158" y="202"/>
                      </a:lnTo>
                      <a:lnTo>
                        <a:pt x="154" y="187"/>
                      </a:lnTo>
                      <a:lnTo>
                        <a:pt x="147" y="182"/>
                      </a:lnTo>
                      <a:lnTo>
                        <a:pt x="130" y="182"/>
                      </a:lnTo>
                      <a:lnTo>
                        <a:pt x="130" y="170"/>
                      </a:lnTo>
                      <a:lnTo>
                        <a:pt x="124" y="167"/>
                      </a:lnTo>
                      <a:lnTo>
                        <a:pt x="123" y="157"/>
                      </a:lnTo>
                      <a:lnTo>
                        <a:pt x="110" y="155"/>
                      </a:lnTo>
                      <a:lnTo>
                        <a:pt x="98" y="152"/>
                      </a:lnTo>
                      <a:lnTo>
                        <a:pt x="87" y="155"/>
                      </a:lnTo>
                      <a:lnTo>
                        <a:pt x="87" y="157"/>
                      </a:lnTo>
                      <a:lnTo>
                        <a:pt x="62" y="165"/>
                      </a:lnTo>
                      <a:lnTo>
                        <a:pt x="62" y="169"/>
                      </a:lnTo>
                      <a:lnTo>
                        <a:pt x="40" y="169"/>
                      </a:lnTo>
                      <a:lnTo>
                        <a:pt x="28" y="176"/>
                      </a:lnTo>
                      <a:lnTo>
                        <a:pt x="15" y="169"/>
                      </a:lnTo>
                      <a:lnTo>
                        <a:pt x="14" y="167"/>
                      </a:lnTo>
                      <a:lnTo>
                        <a:pt x="14" y="152"/>
                      </a:lnTo>
                      <a:lnTo>
                        <a:pt x="10" y="139"/>
                      </a:lnTo>
                      <a:lnTo>
                        <a:pt x="5" y="127"/>
                      </a:lnTo>
                      <a:lnTo>
                        <a:pt x="8" y="118"/>
                      </a:lnTo>
                      <a:lnTo>
                        <a:pt x="3" y="114"/>
                      </a:lnTo>
                      <a:lnTo>
                        <a:pt x="0" y="93"/>
                      </a:lnTo>
                      <a:lnTo>
                        <a:pt x="3" y="79"/>
                      </a:lnTo>
                      <a:lnTo>
                        <a:pt x="16" y="68"/>
                      </a:lnTo>
                      <a:lnTo>
                        <a:pt x="44" y="60"/>
                      </a:lnTo>
                      <a:lnTo>
                        <a:pt x="51" y="51"/>
                      </a:lnTo>
                      <a:lnTo>
                        <a:pt x="48" y="41"/>
                      </a:lnTo>
                      <a:lnTo>
                        <a:pt x="55" y="38"/>
                      </a:lnTo>
                      <a:lnTo>
                        <a:pt x="57" y="43"/>
                      </a:lnTo>
                      <a:lnTo>
                        <a:pt x="60" y="35"/>
                      </a:lnTo>
                      <a:lnTo>
                        <a:pt x="77" y="22"/>
                      </a:lnTo>
                      <a:lnTo>
                        <a:pt x="87" y="28"/>
                      </a:lnTo>
                      <a:lnTo>
                        <a:pt x="98" y="25"/>
                      </a:lnTo>
                      <a:lnTo>
                        <a:pt x="102" y="13"/>
                      </a:lnTo>
                      <a:lnTo>
                        <a:pt x="113" y="10"/>
                      </a:lnTo>
                      <a:lnTo>
                        <a:pt x="110" y="2"/>
                      </a:lnTo>
                      <a:lnTo>
                        <a:pt x="125" y="8"/>
                      </a:lnTo>
                      <a:lnTo>
                        <a:pt x="138" y="5"/>
                      </a:lnTo>
                      <a:lnTo>
                        <a:pt x="145" y="34"/>
                      </a:lnTo>
                      <a:lnTo>
                        <a:pt x="154" y="43"/>
                      </a:lnTo>
                      <a:lnTo>
                        <a:pt x="163" y="43"/>
                      </a:lnTo>
                      <a:lnTo>
                        <a:pt x="167" y="25"/>
                      </a:lnTo>
                      <a:lnTo>
                        <a:pt x="165" y="16"/>
                      </a:lnTo>
                      <a:lnTo>
                        <a:pt x="167" y="2"/>
                      </a:lnTo>
                      <a:lnTo>
                        <a:pt x="172" y="0"/>
                      </a:lnTo>
                      <a:lnTo>
                        <a:pt x="179" y="18"/>
                      </a:lnTo>
                      <a:lnTo>
                        <a:pt x="185" y="22"/>
                      </a:lnTo>
                      <a:lnTo>
                        <a:pt x="189" y="38"/>
                      </a:lnTo>
                      <a:lnTo>
                        <a:pt x="196" y="60"/>
                      </a:lnTo>
                      <a:lnTo>
                        <a:pt x="206" y="66"/>
                      </a:lnTo>
                      <a:lnTo>
                        <a:pt x="219" y="83"/>
                      </a:lnTo>
                      <a:lnTo>
                        <a:pt x="221" y="91"/>
                      </a:lnTo>
                      <a:lnTo>
                        <a:pt x="232" y="101"/>
                      </a:lnTo>
                      <a:lnTo>
                        <a:pt x="235" y="119"/>
                      </a:lnTo>
                      <a:lnTo>
                        <a:pt x="235" y="133"/>
                      </a:lnTo>
                      <a:lnTo>
                        <a:pt x="232" y="155"/>
                      </a:lnTo>
                      <a:lnTo>
                        <a:pt x="221" y="169"/>
                      </a:lnTo>
                      <a:lnTo>
                        <a:pt x="217" y="187"/>
                      </a:lnTo>
                      <a:lnTo>
                        <a:pt x="217" y="202"/>
                      </a:lnTo>
                      <a:lnTo>
                        <a:pt x="206" y="205"/>
                      </a:lnTo>
                      <a:lnTo>
                        <a:pt x="196" y="215"/>
                      </a:lnTo>
                    </a:path>
                  </a:pathLst>
                </a:custGeom>
                <a:solidFill>
                  <a:schemeClr val="bg1"/>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7" name="Freeform 27">
                  <a:extLst>
                    <a:ext uri="{FF2B5EF4-FFF2-40B4-BE49-F238E27FC236}">
                      <a16:creationId xmlns:a16="http://schemas.microsoft.com/office/drawing/2014/main" id="{1BD8A1E4-9D18-4370-BF62-8C0ED75892CF}"/>
                    </a:ext>
                  </a:extLst>
                </p:cNvPr>
                <p:cNvSpPr>
                  <a:spLocks/>
                </p:cNvSpPr>
                <p:nvPr/>
              </p:nvSpPr>
              <p:spPr bwMode="grayWhite">
                <a:xfrm>
                  <a:off x="3286" y="1488"/>
                  <a:ext cx="18" cy="27"/>
                </a:xfrm>
                <a:custGeom>
                  <a:avLst/>
                  <a:gdLst>
                    <a:gd name="T0" fmla="*/ 9 w 18"/>
                    <a:gd name="T1" fmla="*/ 23 h 27"/>
                    <a:gd name="T2" fmla="*/ 3 w 18"/>
                    <a:gd name="T3" fmla="*/ 19 h 27"/>
                    <a:gd name="T4" fmla="*/ 3 w 18"/>
                    <a:gd name="T5" fmla="*/ 15 h 27"/>
                    <a:gd name="T6" fmla="*/ 3 w 18"/>
                    <a:gd name="T7" fmla="*/ 11 h 27"/>
                    <a:gd name="T8" fmla="*/ 2 w 18"/>
                    <a:gd name="T9" fmla="*/ 7 h 27"/>
                    <a:gd name="T10" fmla="*/ 0 w 18"/>
                    <a:gd name="T11" fmla="*/ 0 h 27"/>
                    <a:gd name="T12" fmla="*/ 3 w 18"/>
                    <a:gd name="T13" fmla="*/ 0 h 27"/>
                    <a:gd name="T14" fmla="*/ 9 w 18"/>
                    <a:gd name="T15" fmla="*/ 4 h 27"/>
                    <a:gd name="T16" fmla="*/ 12 w 18"/>
                    <a:gd name="T17" fmla="*/ 3 h 27"/>
                    <a:gd name="T18" fmla="*/ 13 w 18"/>
                    <a:gd name="T19" fmla="*/ 3 h 27"/>
                    <a:gd name="T20" fmla="*/ 17 w 18"/>
                    <a:gd name="T21" fmla="*/ 0 h 27"/>
                    <a:gd name="T22" fmla="*/ 17 w 18"/>
                    <a:gd name="T23" fmla="*/ 11 h 27"/>
                    <a:gd name="T24" fmla="*/ 15 w 18"/>
                    <a:gd name="T25" fmla="*/ 15 h 27"/>
                    <a:gd name="T26" fmla="*/ 13 w 18"/>
                    <a:gd name="T27" fmla="*/ 19 h 27"/>
                    <a:gd name="T28" fmla="*/ 13 w 18"/>
                    <a:gd name="T29" fmla="*/ 22 h 27"/>
                    <a:gd name="T30" fmla="*/ 12 w 18"/>
                    <a:gd name="T31" fmla="*/ 23 h 27"/>
                    <a:gd name="T32" fmla="*/ 12 w 18"/>
                    <a:gd name="T33" fmla="*/ 26 h 27"/>
                    <a:gd name="T34" fmla="*/ 9 w 18"/>
                    <a:gd name="T35" fmla="*/ 23 h 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18" h="27">
                      <a:moveTo>
                        <a:pt x="9" y="23"/>
                      </a:moveTo>
                      <a:lnTo>
                        <a:pt x="3" y="19"/>
                      </a:lnTo>
                      <a:lnTo>
                        <a:pt x="3" y="15"/>
                      </a:lnTo>
                      <a:lnTo>
                        <a:pt x="3" y="11"/>
                      </a:lnTo>
                      <a:lnTo>
                        <a:pt x="2" y="7"/>
                      </a:lnTo>
                      <a:lnTo>
                        <a:pt x="0" y="0"/>
                      </a:lnTo>
                      <a:lnTo>
                        <a:pt x="3" y="0"/>
                      </a:lnTo>
                      <a:lnTo>
                        <a:pt x="9" y="4"/>
                      </a:lnTo>
                      <a:lnTo>
                        <a:pt x="12" y="3"/>
                      </a:lnTo>
                      <a:lnTo>
                        <a:pt x="13" y="3"/>
                      </a:lnTo>
                      <a:lnTo>
                        <a:pt x="17" y="0"/>
                      </a:lnTo>
                      <a:lnTo>
                        <a:pt x="17" y="11"/>
                      </a:lnTo>
                      <a:lnTo>
                        <a:pt x="15" y="15"/>
                      </a:lnTo>
                      <a:lnTo>
                        <a:pt x="13" y="19"/>
                      </a:lnTo>
                      <a:lnTo>
                        <a:pt x="13" y="22"/>
                      </a:lnTo>
                      <a:lnTo>
                        <a:pt x="12" y="23"/>
                      </a:lnTo>
                      <a:lnTo>
                        <a:pt x="12" y="26"/>
                      </a:lnTo>
                      <a:lnTo>
                        <a:pt x="9" y="23"/>
                      </a:lnTo>
                    </a:path>
                  </a:pathLst>
                </a:custGeom>
                <a:solidFill>
                  <a:schemeClr val="bg1"/>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8" name="Freeform 28">
                  <a:extLst>
                    <a:ext uri="{FF2B5EF4-FFF2-40B4-BE49-F238E27FC236}">
                      <a16:creationId xmlns:a16="http://schemas.microsoft.com/office/drawing/2014/main" id="{DAB1ED26-B08C-4AEA-BDBF-5F1E9F3D4A82}"/>
                    </a:ext>
                  </a:extLst>
                </p:cNvPr>
                <p:cNvSpPr>
                  <a:spLocks/>
                </p:cNvSpPr>
                <p:nvPr/>
              </p:nvSpPr>
              <p:spPr bwMode="grayWhite">
                <a:xfrm>
                  <a:off x="2463" y="1235"/>
                  <a:ext cx="26" cy="106"/>
                </a:xfrm>
                <a:custGeom>
                  <a:avLst/>
                  <a:gdLst>
                    <a:gd name="T0" fmla="*/ 3 w 26"/>
                    <a:gd name="T1" fmla="*/ 37 h 106"/>
                    <a:gd name="T2" fmla="*/ 13 w 26"/>
                    <a:gd name="T3" fmla="*/ 28 h 106"/>
                    <a:gd name="T4" fmla="*/ 20 w 26"/>
                    <a:gd name="T5" fmla="*/ 0 h 106"/>
                    <a:gd name="T6" fmla="*/ 25 w 26"/>
                    <a:gd name="T7" fmla="*/ 42 h 106"/>
                    <a:gd name="T8" fmla="*/ 17 w 26"/>
                    <a:gd name="T9" fmla="*/ 94 h 106"/>
                    <a:gd name="T10" fmla="*/ 0 w 26"/>
                    <a:gd name="T11" fmla="*/ 105 h 106"/>
                    <a:gd name="T12" fmla="*/ 0 w 26"/>
                    <a:gd name="T13" fmla="*/ 80 h 106"/>
                    <a:gd name="T14" fmla="*/ 5 w 26"/>
                    <a:gd name="T15" fmla="*/ 64 h 106"/>
                    <a:gd name="T16" fmla="*/ 3 w 26"/>
                    <a:gd name="T17" fmla="*/ 37 h 10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6" h="106">
                      <a:moveTo>
                        <a:pt x="3" y="37"/>
                      </a:moveTo>
                      <a:lnTo>
                        <a:pt x="13" y="28"/>
                      </a:lnTo>
                      <a:lnTo>
                        <a:pt x="20" y="0"/>
                      </a:lnTo>
                      <a:lnTo>
                        <a:pt x="25" y="42"/>
                      </a:lnTo>
                      <a:lnTo>
                        <a:pt x="17" y="94"/>
                      </a:lnTo>
                      <a:lnTo>
                        <a:pt x="0" y="105"/>
                      </a:lnTo>
                      <a:lnTo>
                        <a:pt x="0" y="80"/>
                      </a:lnTo>
                      <a:lnTo>
                        <a:pt x="5" y="64"/>
                      </a:lnTo>
                      <a:lnTo>
                        <a:pt x="3" y="37"/>
                      </a:lnTo>
                    </a:path>
                  </a:pathLst>
                </a:custGeom>
                <a:solidFill>
                  <a:schemeClr val="bg1"/>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grpSp>
      <p:sp>
        <p:nvSpPr>
          <p:cNvPr id="3104" name="Rectangle 32"/>
          <p:cNvSpPr>
            <a:spLocks noGrp="1" noChangeArrowheads="1"/>
          </p:cNvSpPr>
          <p:nvPr>
            <p:ph type="ctrTitle" sz="quarter"/>
          </p:nvPr>
        </p:nvSpPr>
        <p:spPr>
          <a:xfrm>
            <a:off x="685800" y="3429000"/>
            <a:ext cx="7772400" cy="1143000"/>
          </a:xfrm>
        </p:spPr>
        <p:txBody>
          <a:bodyPr/>
          <a:lstStyle>
            <a:lvl1pPr>
              <a:defRPr/>
            </a:lvl1pPr>
          </a:lstStyle>
          <a:p>
            <a:pPr lvl="0"/>
            <a:r>
              <a:rPr lang="en-US" noProof="0"/>
              <a:t>Click to edit Master title style</a:t>
            </a:r>
          </a:p>
        </p:txBody>
      </p:sp>
      <p:sp>
        <p:nvSpPr>
          <p:cNvPr id="3105" name="Rectangle 33"/>
          <p:cNvSpPr>
            <a:spLocks noGrp="1" noChangeArrowheads="1"/>
          </p:cNvSpPr>
          <p:nvPr>
            <p:ph type="subTitle" sz="quarter" idx="1"/>
          </p:nvPr>
        </p:nvSpPr>
        <p:spPr>
          <a:xfrm>
            <a:off x="1371600" y="4648200"/>
            <a:ext cx="6400800" cy="1752600"/>
          </a:xfrm>
        </p:spPr>
        <p:txBody>
          <a:bodyPr anchor="ctr"/>
          <a:lstStyle>
            <a:lvl1pPr marL="0" indent="0" algn="ctr">
              <a:buFont typeface="Monotype Sorts" pitchFamily="2" charset="2"/>
              <a:buNone/>
              <a:defRPr/>
            </a:lvl1pPr>
          </a:lstStyle>
          <a:p>
            <a:pPr lvl="0"/>
            <a:r>
              <a:rPr lang="en-US" noProof="0" dirty="0"/>
              <a:t>Click to edit Master subtitle style</a:t>
            </a:r>
          </a:p>
        </p:txBody>
      </p:sp>
      <p:sp>
        <p:nvSpPr>
          <p:cNvPr id="34" name="Rectangle 34">
            <a:extLst>
              <a:ext uri="{FF2B5EF4-FFF2-40B4-BE49-F238E27FC236}">
                <a16:creationId xmlns:a16="http://schemas.microsoft.com/office/drawing/2014/main" id="{5DE84909-1192-420F-B7AD-5049044CCECE}"/>
              </a:ext>
            </a:extLst>
          </p:cNvPr>
          <p:cNvSpPr>
            <a:spLocks noGrp="1" noChangeArrowheads="1"/>
          </p:cNvSpPr>
          <p:nvPr>
            <p:ph type="dt" sz="quarter" idx="10"/>
          </p:nvPr>
        </p:nvSpPr>
        <p:spPr/>
        <p:txBody>
          <a:bodyPr/>
          <a:lstStyle>
            <a:lvl1pPr>
              <a:defRPr/>
            </a:lvl1pPr>
          </a:lstStyle>
          <a:p>
            <a:pPr>
              <a:defRPr/>
            </a:pPr>
            <a:endParaRPr lang="en-US"/>
          </a:p>
        </p:txBody>
      </p:sp>
      <p:sp>
        <p:nvSpPr>
          <p:cNvPr id="36" name="Rectangle 36">
            <a:extLst>
              <a:ext uri="{FF2B5EF4-FFF2-40B4-BE49-F238E27FC236}">
                <a16:creationId xmlns:a16="http://schemas.microsoft.com/office/drawing/2014/main" id="{E261B7F2-C2CB-4D63-B478-B0CCE677C931}"/>
              </a:ext>
            </a:extLst>
          </p:cNvPr>
          <p:cNvSpPr>
            <a:spLocks noGrp="1" noChangeArrowheads="1"/>
          </p:cNvSpPr>
          <p:nvPr>
            <p:ph type="sldNum" sz="quarter" idx="12"/>
          </p:nvPr>
        </p:nvSpPr>
        <p:spPr>
          <a:xfrm>
            <a:off x="6553200" y="6400800"/>
            <a:ext cx="1905000" cy="457200"/>
          </a:xfrm>
        </p:spPr>
        <p:txBody>
          <a:bodyPr/>
          <a:lstStyle>
            <a:lvl1pPr>
              <a:defRPr/>
            </a:lvl1pPr>
          </a:lstStyle>
          <a:p>
            <a:pPr>
              <a:defRPr/>
            </a:pPr>
            <a:fld id="{6C6AFD93-578C-4AEB-AB33-597F9B63C1E4}" type="slidenum">
              <a:rPr lang="en-US" altLang="en-US"/>
              <a:pPr>
                <a:defRPr/>
              </a:pPr>
              <a:t>‹#›</a:t>
            </a:fld>
            <a:endParaRPr lang="en-US" altLang="en-US"/>
          </a:p>
        </p:txBody>
      </p:sp>
    </p:spTree>
    <p:extLst>
      <p:ext uri="{BB962C8B-B14F-4D97-AF65-F5344CB8AC3E}">
        <p14:creationId xmlns:p14="http://schemas.microsoft.com/office/powerpoint/2010/main" val="39677160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2">
            <a:extLst>
              <a:ext uri="{FF2B5EF4-FFF2-40B4-BE49-F238E27FC236}">
                <a16:creationId xmlns:a16="http://schemas.microsoft.com/office/drawing/2014/main" id="{28AC4821-4B50-4F92-9E36-0C6012A80B3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34">
            <a:extLst>
              <a:ext uri="{FF2B5EF4-FFF2-40B4-BE49-F238E27FC236}">
                <a16:creationId xmlns:a16="http://schemas.microsoft.com/office/drawing/2014/main" id="{67ED34A0-C4B3-49DE-ABA6-B33A2185FB5C}"/>
              </a:ext>
            </a:extLst>
          </p:cNvPr>
          <p:cNvSpPr>
            <a:spLocks noGrp="1" noChangeArrowheads="1"/>
          </p:cNvSpPr>
          <p:nvPr>
            <p:ph type="sldNum" sz="quarter" idx="11"/>
          </p:nvPr>
        </p:nvSpPr>
        <p:spPr>
          <a:ln/>
        </p:spPr>
        <p:txBody>
          <a:bodyPr/>
          <a:lstStyle>
            <a:lvl1pPr>
              <a:defRPr/>
            </a:lvl1pPr>
          </a:lstStyle>
          <a:p>
            <a:pPr>
              <a:defRPr/>
            </a:pPr>
            <a:fld id="{7EE4B341-1806-4F50-901E-5B4A46D681FF}" type="slidenum">
              <a:rPr lang="en-US" altLang="en-US"/>
              <a:pPr>
                <a:defRPr/>
              </a:pPr>
              <a:t>‹#›</a:t>
            </a:fld>
            <a:endParaRPr lang="en-US" altLang="en-US"/>
          </a:p>
        </p:txBody>
      </p:sp>
    </p:spTree>
    <p:extLst>
      <p:ext uri="{BB962C8B-B14F-4D97-AF65-F5344CB8AC3E}">
        <p14:creationId xmlns:p14="http://schemas.microsoft.com/office/powerpoint/2010/main" val="18045144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28575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28575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2">
            <a:extLst>
              <a:ext uri="{FF2B5EF4-FFF2-40B4-BE49-F238E27FC236}">
                <a16:creationId xmlns:a16="http://schemas.microsoft.com/office/drawing/2014/main" id="{6C30B354-ED41-46F0-94A9-D1CBF31F78E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34">
            <a:extLst>
              <a:ext uri="{FF2B5EF4-FFF2-40B4-BE49-F238E27FC236}">
                <a16:creationId xmlns:a16="http://schemas.microsoft.com/office/drawing/2014/main" id="{043718D7-973B-4A2D-8E36-5C846F8E5DB0}"/>
              </a:ext>
            </a:extLst>
          </p:cNvPr>
          <p:cNvSpPr>
            <a:spLocks noGrp="1" noChangeArrowheads="1"/>
          </p:cNvSpPr>
          <p:nvPr>
            <p:ph type="sldNum" sz="quarter" idx="11"/>
          </p:nvPr>
        </p:nvSpPr>
        <p:spPr>
          <a:ln/>
        </p:spPr>
        <p:txBody>
          <a:bodyPr/>
          <a:lstStyle>
            <a:lvl1pPr>
              <a:defRPr/>
            </a:lvl1pPr>
          </a:lstStyle>
          <a:p>
            <a:pPr>
              <a:defRPr/>
            </a:pPr>
            <a:fld id="{E5537B58-9656-4FF8-88E9-727D16F74817}" type="slidenum">
              <a:rPr lang="en-US" altLang="en-US"/>
              <a:pPr>
                <a:defRPr/>
              </a:pPr>
              <a:t>‹#›</a:t>
            </a:fld>
            <a:endParaRPr lang="en-US" altLang="en-US"/>
          </a:p>
        </p:txBody>
      </p:sp>
    </p:spTree>
    <p:extLst>
      <p:ext uri="{BB962C8B-B14F-4D97-AF65-F5344CB8AC3E}">
        <p14:creationId xmlns:p14="http://schemas.microsoft.com/office/powerpoint/2010/main" val="175764359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OverObj">
  <p:cSld name="Title and Text over Content">
    <p:spTree>
      <p:nvGrpSpPr>
        <p:cNvPr id="1" name=""/>
        <p:cNvGrpSpPr/>
        <p:nvPr/>
      </p:nvGrpSpPr>
      <p:grpSpPr>
        <a:xfrm>
          <a:off x="0" y="0"/>
          <a:ext cx="0" cy="0"/>
          <a:chOff x="0" y="0"/>
          <a:chExt cx="0" cy="0"/>
        </a:xfrm>
      </p:grpSpPr>
      <p:sp>
        <p:nvSpPr>
          <p:cNvPr id="2" name="Title 1"/>
          <p:cNvSpPr>
            <a:spLocks noGrp="1"/>
          </p:cNvSpPr>
          <p:nvPr>
            <p:ph type="title"/>
          </p:nvPr>
        </p:nvSpPr>
        <p:spPr>
          <a:xfrm>
            <a:off x="914400" y="228600"/>
            <a:ext cx="7772400" cy="1143000"/>
          </a:xfrm>
        </p:spPr>
        <p:txBody>
          <a:bodyPr/>
          <a:lstStyle/>
          <a:p>
            <a:r>
              <a:rPr lang="en-US"/>
              <a:t>Click to edit Master title style</a:t>
            </a:r>
          </a:p>
        </p:txBody>
      </p:sp>
      <p:sp>
        <p:nvSpPr>
          <p:cNvPr id="3" name="Text Placeholder 2"/>
          <p:cNvSpPr>
            <a:spLocks noGrp="1"/>
          </p:cNvSpPr>
          <p:nvPr>
            <p:ph type="body" sz="half" idx="1"/>
          </p:nvPr>
        </p:nvSpPr>
        <p:spPr>
          <a:xfrm>
            <a:off x="990600" y="1828800"/>
            <a:ext cx="7772400" cy="19431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990600" y="3924300"/>
            <a:ext cx="7772400" cy="19431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F384755E-B4B6-4DD0-AE98-07F081B8AF3C}"/>
              </a:ext>
            </a:extLst>
          </p:cNvPr>
          <p:cNvSpPr>
            <a:spLocks noGrp="1" noChangeArrowheads="1"/>
          </p:cNvSpPr>
          <p:nvPr>
            <p:ph type="ftr" sz="quarter" idx="10"/>
          </p:nvPr>
        </p:nvSpPr>
        <p:spPr>
          <a:ln/>
        </p:spPr>
        <p:txBody>
          <a:bodyPr/>
          <a:lstStyle>
            <a:lvl1pPr>
              <a:defRPr/>
            </a:lvl1pPr>
          </a:lstStyle>
          <a:p>
            <a:pPr>
              <a:defRPr/>
            </a:pPr>
            <a:r>
              <a:rPr lang="en-US" altLang="en-US"/>
              <a:t>© 2011 Pearson Addison-Wesley. All rights reserved</a:t>
            </a:r>
          </a:p>
        </p:txBody>
      </p:sp>
      <p:sp>
        <p:nvSpPr>
          <p:cNvPr id="6" name="Rectangle 6">
            <a:extLst>
              <a:ext uri="{FF2B5EF4-FFF2-40B4-BE49-F238E27FC236}">
                <a16:creationId xmlns:a16="http://schemas.microsoft.com/office/drawing/2014/main" id="{343A3FAB-718D-419F-9A30-355AACD69869}"/>
              </a:ext>
            </a:extLst>
          </p:cNvPr>
          <p:cNvSpPr>
            <a:spLocks noGrp="1" noChangeArrowheads="1"/>
          </p:cNvSpPr>
          <p:nvPr>
            <p:ph type="sldNum" sz="quarter" idx="11"/>
          </p:nvPr>
        </p:nvSpPr>
        <p:spPr>
          <a:ln/>
        </p:spPr>
        <p:txBody>
          <a:bodyPr/>
          <a:lstStyle>
            <a:lvl1pPr>
              <a:defRPr/>
            </a:lvl1pPr>
          </a:lstStyle>
          <a:p>
            <a:pPr>
              <a:defRPr/>
            </a:pPr>
            <a:r>
              <a:rPr lang="en-US" altLang="en-US"/>
              <a:t>11 A-</a:t>
            </a:r>
            <a:fld id="{4727DBCA-C6AF-431E-B1EA-400A774B24F1}" type="slidenum">
              <a:rPr lang="en-US" altLang="en-US"/>
              <a:pPr>
                <a:defRPr/>
              </a:pPr>
              <a:t>‹#›</a:t>
            </a:fld>
            <a:endParaRPr lang="en-US" altLang="en-US"/>
          </a:p>
        </p:txBody>
      </p:sp>
    </p:spTree>
    <p:extLst>
      <p:ext uri="{BB962C8B-B14F-4D97-AF65-F5344CB8AC3E}">
        <p14:creationId xmlns:p14="http://schemas.microsoft.com/office/powerpoint/2010/main" val="226150796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914400" y="228600"/>
            <a:ext cx="7772400" cy="1143000"/>
          </a:xfrm>
        </p:spPr>
        <p:txBody>
          <a:bodyPr/>
          <a:lstStyle/>
          <a:p>
            <a:r>
              <a:rPr lang="en-US"/>
              <a:t>Click to edit Master title style</a:t>
            </a:r>
          </a:p>
        </p:txBody>
      </p:sp>
      <p:sp>
        <p:nvSpPr>
          <p:cNvPr id="3" name="Text Placeholder 2"/>
          <p:cNvSpPr>
            <a:spLocks noGrp="1"/>
          </p:cNvSpPr>
          <p:nvPr>
            <p:ph type="body" sz="half" idx="1"/>
          </p:nvPr>
        </p:nvSpPr>
        <p:spPr>
          <a:xfrm>
            <a:off x="990600" y="1828800"/>
            <a:ext cx="3810000" cy="4038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953000" y="1828800"/>
            <a:ext cx="3810000" cy="4038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065D4597-596F-404E-B693-014AAB43218B}"/>
              </a:ext>
            </a:extLst>
          </p:cNvPr>
          <p:cNvSpPr>
            <a:spLocks noGrp="1" noChangeArrowheads="1"/>
          </p:cNvSpPr>
          <p:nvPr>
            <p:ph type="ftr" sz="quarter" idx="10"/>
          </p:nvPr>
        </p:nvSpPr>
        <p:spPr>
          <a:ln/>
        </p:spPr>
        <p:txBody>
          <a:bodyPr/>
          <a:lstStyle>
            <a:lvl1pPr>
              <a:defRPr/>
            </a:lvl1pPr>
          </a:lstStyle>
          <a:p>
            <a:r>
              <a:rPr lang="en-US" altLang="en-US"/>
              <a:t>© 2011 Pearson Addison-Wesley. All rights reserved</a:t>
            </a:r>
          </a:p>
        </p:txBody>
      </p:sp>
      <p:sp>
        <p:nvSpPr>
          <p:cNvPr id="6" name="Rectangle 6">
            <a:extLst>
              <a:ext uri="{FF2B5EF4-FFF2-40B4-BE49-F238E27FC236}">
                <a16:creationId xmlns:a16="http://schemas.microsoft.com/office/drawing/2014/main" id="{945EF25F-D73B-48E4-99F4-DC1AB73BF1F8}"/>
              </a:ext>
            </a:extLst>
          </p:cNvPr>
          <p:cNvSpPr>
            <a:spLocks noGrp="1" noChangeArrowheads="1"/>
          </p:cNvSpPr>
          <p:nvPr>
            <p:ph type="sldNum" sz="quarter" idx="11"/>
          </p:nvPr>
        </p:nvSpPr>
        <p:spPr>
          <a:ln/>
        </p:spPr>
        <p:txBody>
          <a:bodyPr/>
          <a:lstStyle>
            <a:lvl1pPr>
              <a:defRPr/>
            </a:lvl1pPr>
          </a:lstStyle>
          <a:p>
            <a:r>
              <a:rPr lang="en-US" altLang="en-US"/>
              <a:t>11 B-</a:t>
            </a:r>
            <a:fld id="{0B1D9234-076D-4735-84E6-32A0694D31E3}" type="slidenum">
              <a:rPr lang="en-US" altLang="en-US"/>
              <a:pPr/>
              <a:t>‹#›</a:t>
            </a:fld>
            <a:endParaRPr lang="en-US" altLang="en-US"/>
          </a:p>
        </p:txBody>
      </p:sp>
    </p:spTree>
    <p:extLst>
      <p:ext uri="{BB962C8B-B14F-4D97-AF65-F5344CB8AC3E}">
        <p14:creationId xmlns:p14="http://schemas.microsoft.com/office/powerpoint/2010/main" val="181285773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x">
  <p:cSld name="5e Figure + Caption">
    <p:spTree>
      <p:nvGrpSpPr>
        <p:cNvPr id="1" name=""/>
        <p:cNvGrpSpPr/>
        <p:nvPr/>
      </p:nvGrpSpPr>
      <p:grpSpPr>
        <a:xfrm>
          <a:off x="0" y="0"/>
          <a:ext cx="0" cy="0"/>
          <a:chOff x="0" y="0"/>
          <a:chExt cx="0" cy="0"/>
        </a:xfrm>
      </p:grpSpPr>
      <p:sp>
        <p:nvSpPr>
          <p:cNvPr id="23" name="Title Text"/>
          <p:cNvSpPr txBox="1">
            <a:spLocks noGrp="1"/>
          </p:cNvSpPr>
          <p:nvPr>
            <p:ph type="title"/>
          </p:nvPr>
        </p:nvSpPr>
        <p:spPr>
          <a:xfrm>
            <a:off x="249435" y="-1"/>
            <a:ext cx="8513565" cy="807816"/>
          </a:xfrm>
          <a:prstGeom prst="rect">
            <a:avLst/>
          </a:prstGeom>
        </p:spPr>
        <p:txBody>
          <a:bodyPr/>
          <a:lstStyle/>
          <a:p>
            <a:r>
              <a:t>Title Text</a:t>
            </a:r>
          </a:p>
        </p:txBody>
      </p:sp>
      <p:sp>
        <p:nvSpPr>
          <p:cNvPr id="24" name="Body Level One…"/>
          <p:cNvSpPr txBox="1">
            <a:spLocks noGrp="1"/>
          </p:cNvSpPr>
          <p:nvPr>
            <p:ph type="body" sz="quarter" idx="1"/>
          </p:nvPr>
        </p:nvSpPr>
        <p:spPr>
          <a:xfrm>
            <a:off x="457200" y="5831015"/>
            <a:ext cx="8229600" cy="581001"/>
          </a:xfrm>
          <a:prstGeom prst="rect">
            <a:avLst/>
          </a:prstGeom>
        </p:spPr>
        <p:txBody>
          <a:bodyPr anchor="b"/>
          <a:lstStyle>
            <a:lvl1pPr marL="0" indent="0">
              <a:spcBef>
                <a:spcPts val="0"/>
              </a:spcBef>
              <a:buClrTx/>
              <a:buSzTx/>
              <a:buFontTx/>
              <a:buNone/>
              <a:defRPr sz="3600" b="1">
                <a:solidFill>
                  <a:srgbClr val="007FA3"/>
                </a:solidFill>
                <a:latin typeface="Times New Roman"/>
                <a:ea typeface="Times New Roman"/>
                <a:cs typeface="Times New Roman"/>
                <a:sym typeface="Times New Roman"/>
              </a:defRPr>
            </a:lvl1pPr>
            <a:lvl2pPr marL="0" indent="228600">
              <a:spcBef>
                <a:spcPts val="0"/>
              </a:spcBef>
              <a:buClrTx/>
              <a:buSzTx/>
              <a:buFontTx/>
              <a:buNone/>
              <a:defRPr sz="3600" b="1">
                <a:solidFill>
                  <a:srgbClr val="007FA3"/>
                </a:solidFill>
                <a:latin typeface="Times New Roman"/>
                <a:ea typeface="Times New Roman"/>
                <a:cs typeface="Times New Roman"/>
                <a:sym typeface="Times New Roman"/>
              </a:defRPr>
            </a:lvl2pPr>
            <a:lvl3pPr marL="0" indent="457200">
              <a:spcBef>
                <a:spcPts val="0"/>
              </a:spcBef>
              <a:buClrTx/>
              <a:buSzTx/>
              <a:buFontTx/>
              <a:buNone/>
              <a:defRPr sz="3600" b="1">
                <a:solidFill>
                  <a:srgbClr val="007FA3"/>
                </a:solidFill>
                <a:latin typeface="Times New Roman"/>
                <a:ea typeface="Times New Roman"/>
                <a:cs typeface="Times New Roman"/>
                <a:sym typeface="Times New Roman"/>
              </a:defRPr>
            </a:lvl3pPr>
            <a:lvl4pPr marL="0" indent="685800">
              <a:spcBef>
                <a:spcPts val="0"/>
              </a:spcBef>
              <a:buClrTx/>
              <a:buSzTx/>
              <a:buFontTx/>
              <a:buNone/>
              <a:defRPr sz="3600" b="1">
                <a:solidFill>
                  <a:srgbClr val="007FA3"/>
                </a:solidFill>
                <a:latin typeface="Times New Roman"/>
                <a:ea typeface="Times New Roman"/>
                <a:cs typeface="Times New Roman"/>
                <a:sym typeface="Times New Roman"/>
              </a:defRPr>
            </a:lvl4pPr>
            <a:lvl5pPr marL="0" indent="914400">
              <a:spcBef>
                <a:spcPts val="0"/>
              </a:spcBef>
              <a:buClrTx/>
              <a:buSzTx/>
              <a:buFontTx/>
              <a:buNone/>
              <a:defRPr sz="3600" b="1">
                <a:solidFill>
                  <a:srgbClr val="007FA3"/>
                </a:solidFill>
                <a:latin typeface="Times New Roman"/>
                <a:ea typeface="Times New Roman"/>
                <a:cs typeface="Times New Roman"/>
                <a:sym typeface="Times New Roman"/>
              </a:defRPr>
            </a:lvl5pPr>
          </a:lstStyle>
          <a:p>
            <a:r>
              <a:t>Body Level One</a:t>
            </a:r>
          </a:p>
          <a:p>
            <a:pPr lvl="1"/>
            <a:r>
              <a:t>Body Level Two</a:t>
            </a:r>
          </a:p>
          <a:p>
            <a:pPr lvl="2"/>
            <a:r>
              <a:t>Body Level Three</a:t>
            </a:r>
          </a:p>
          <a:p>
            <a:pPr lvl="3"/>
            <a:r>
              <a:t>Body Level Four</a:t>
            </a:r>
          </a:p>
          <a:p>
            <a:pPr lvl="4"/>
            <a:r>
              <a:t>Body Level Five</a:t>
            </a:r>
          </a:p>
        </p:txBody>
      </p:sp>
      <p:sp>
        <p:nvSpPr>
          <p:cNvPr id="25" name="Slide Number"/>
          <p:cNvSpPr txBox="1">
            <a:spLocks noGrp="1"/>
          </p:cNvSpPr>
          <p:nvPr>
            <p:ph type="sldNum" sz="quarter" idx="2"/>
          </p:nvPr>
        </p:nvSpPr>
        <p:spPr>
          <a:xfrm>
            <a:off x="8789857" y="97180"/>
            <a:ext cx="231238" cy="214661"/>
          </a:xfrm>
          <a:prstGeom prst="rect">
            <a:avLst/>
          </a:prstGeom>
        </p:spPr>
        <p:txBody>
          <a:bodyPr/>
          <a:lstStyle>
            <a:lvl1pPr>
              <a:defRPr>
                <a:solidFill>
                  <a:srgbClr val="000000"/>
                </a:solidFill>
              </a:defRPr>
            </a:lvl1pPr>
          </a:lstStyle>
          <a:p>
            <a:fld id="{86CB4B4D-7CA3-9044-876B-883B54F8677D}" type="slidenum">
              <a:t>‹#›</a:t>
            </a:fld>
            <a:endParaRPr/>
          </a:p>
        </p:txBody>
      </p:sp>
    </p:spTree>
    <p:extLst>
      <p:ext uri="{BB962C8B-B14F-4D97-AF65-F5344CB8AC3E}">
        <p14:creationId xmlns:p14="http://schemas.microsoft.com/office/powerpoint/2010/main" val="3382802886"/>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userDrawn="1">
  <p:cSld name="1_Title and Content">
    <p:spTree>
      <p:nvGrpSpPr>
        <p:cNvPr id="1" name="Shape 24"/>
        <p:cNvGrpSpPr/>
        <p:nvPr/>
      </p:nvGrpSpPr>
      <p:grpSpPr>
        <a:xfrm>
          <a:off x="0" y="0"/>
          <a:ext cx="0" cy="0"/>
          <a:chOff x="0" y="0"/>
          <a:chExt cx="0" cy="0"/>
        </a:xfrm>
      </p:grpSpPr>
      <p:sp>
        <p:nvSpPr>
          <p:cNvPr id="25"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4" name="Content Placeholder 3">
            <a:extLst>
              <a:ext uri="{FF2B5EF4-FFF2-40B4-BE49-F238E27FC236}">
                <a16:creationId xmlns:a16="http://schemas.microsoft.com/office/drawing/2014/main" id="{00F45AE3-EB76-41DE-97B2-CFE79B73D3C6}"/>
              </a:ext>
            </a:extLst>
          </p:cNvPr>
          <p:cNvSpPr>
            <a:spLocks noGrp="1"/>
          </p:cNvSpPr>
          <p:nvPr>
            <p:ph sz="quarter" idx="13"/>
          </p:nvPr>
        </p:nvSpPr>
        <p:spPr>
          <a:xfrm>
            <a:off x="457200" y="1554920"/>
            <a:ext cx="8232775" cy="4663335"/>
          </a:xfrm>
        </p:spPr>
        <p:txBody>
          <a:bodyPr/>
          <a:lstStyle>
            <a:lvl1pPr indent="-255600">
              <a:defRPr sz="2400">
                <a:latin typeface="+mn-lt"/>
              </a:defRPr>
            </a:lvl1pPr>
            <a:lvl2pPr indent="-284400">
              <a:defRPr sz="2400">
                <a:latin typeface="+mn-lt"/>
              </a:defRPr>
            </a:lvl2pPr>
            <a:lvl3pPr indent="-230400">
              <a:defRPr sz="2400">
                <a:latin typeface="+mn-lt"/>
              </a:defRPr>
            </a:lvl3pPr>
            <a:lvl4pPr indent="-230400">
              <a:defRPr sz="2400">
                <a:latin typeface="+mn-lt"/>
              </a:defRPr>
            </a:lvl4pPr>
            <a:lvl5pPr indent="-230400">
              <a:defRPr sz="2400">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8" name="Shape 28"/>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29" name="Shape 29"/>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294313012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userDrawn="1">
  <p:cSld name="Title and Two Content">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4" name="Content Placeholder 3">
            <a:extLst>
              <a:ext uri="{FF2B5EF4-FFF2-40B4-BE49-F238E27FC236}">
                <a16:creationId xmlns:a16="http://schemas.microsoft.com/office/drawing/2014/main" id="{211BB07C-705F-4113-A2C5-779D6EA64D97}"/>
              </a:ext>
            </a:extLst>
          </p:cNvPr>
          <p:cNvSpPr>
            <a:spLocks noGrp="1"/>
          </p:cNvSpPr>
          <p:nvPr>
            <p:ph sz="quarter" idx="13"/>
          </p:nvPr>
        </p:nvSpPr>
        <p:spPr>
          <a:xfrm>
            <a:off x="457200" y="1556327"/>
            <a:ext cx="8229600" cy="2267528"/>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6">
            <a:extLst>
              <a:ext uri="{FF2B5EF4-FFF2-40B4-BE49-F238E27FC236}">
                <a16:creationId xmlns:a16="http://schemas.microsoft.com/office/drawing/2014/main" id="{820D01C0-4FD2-4065-9EC3-96A308398288}"/>
              </a:ext>
            </a:extLst>
          </p:cNvPr>
          <p:cNvSpPr>
            <a:spLocks noGrp="1"/>
          </p:cNvSpPr>
          <p:nvPr>
            <p:ph sz="quarter" idx="14"/>
          </p:nvPr>
        </p:nvSpPr>
        <p:spPr>
          <a:xfrm>
            <a:off x="457200" y="3971925"/>
            <a:ext cx="8229600" cy="2105025"/>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338536124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userDrawn="1">
  <p:cSld name="2_Title and Ten Content">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8" name="Content Placeholder 7">
            <a:extLst>
              <a:ext uri="{FF2B5EF4-FFF2-40B4-BE49-F238E27FC236}">
                <a16:creationId xmlns:a16="http://schemas.microsoft.com/office/drawing/2014/main" id="{82CB7AFE-9851-46A0-B2FB-0A5EE6AEFCA6}"/>
              </a:ext>
            </a:extLst>
          </p:cNvPr>
          <p:cNvSpPr>
            <a:spLocks noGrp="1"/>
          </p:cNvSpPr>
          <p:nvPr>
            <p:ph sz="quarter" idx="13"/>
          </p:nvPr>
        </p:nvSpPr>
        <p:spPr>
          <a:xfrm>
            <a:off x="457200" y="1552575"/>
            <a:ext cx="8229600" cy="198039"/>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7">
            <a:extLst>
              <a:ext uri="{FF2B5EF4-FFF2-40B4-BE49-F238E27FC236}">
                <a16:creationId xmlns:a16="http://schemas.microsoft.com/office/drawing/2014/main" id="{75D3A394-A5AF-478E-AC3D-2714CFF806D2}"/>
              </a:ext>
            </a:extLst>
          </p:cNvPr>
          <p:cNvSpPr>
            <a:spLocks noGrp="1"/>
          </p:cNvSpPr>
          <p:nvPr>
            <p:ph sz="quarter" idx="14"/>
          </p:nvPr>
        </p:nvSpPr>
        <p:spPr>
          <a:xfrm>
            <a:off x="457200" y="1841636"/>
            <a:ext cx="8229600" cy="232963"/>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7">
            <a:extLst>
              <a:ext uri="{FF2B5EF4-FFF2-40B4-BE49-F238E27FC236}">
                <a16:creationId xmlns:a16="http://schemas.microsoft.com/office/drawing/2014/main" id="{5D721EFE-2C28-4C54-8BB9-3FCF3DECD16D}"/>
              </a:ext>
            </a:extLst>
          </p:cNvPr>
          <p:cNvSpPr>
            <a:spLocks noGrp="1"/>
          </p:cNvSpPr>
          <p:nvPr>
            <p:ph sz="quarter" idx="15"/>
          </p:nvPr>
        </p:nvSpPr>
        <p:spPr>
          <a:xfrm>
            <a:off x="457200" y="2191482"/>
            <a:ext cx="8229600" cy="221648"/>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7">
            <a:extLst>
              <a:ext uri="{FF2B5EF4-FFF2-40B4-BE49-F238E27FC236}">
                <a16:creationId xmlns:a16="http://schemas.microsoft.com/office/drawing/2014/main" id="{99D20A0E-9225-48FB-91AF-C7D8DE4D66F4}"/>
              </a:ext>
            </a:extLst>
          </p:cNvPr>
          <p:cNvSpPr>
            <a:spLocks noGrp="1"/>
          </p:cNvSpPr>
          <p:nvPr>
            <p:ph sz="quarter" idx="16"/>
          </p:nvPr>
        </p:nvSpPr>
        <p:spPr>
          <a:xfrm>
            <a:off x="457200" y="2515536"/>
            <a:ext cx="8229600" cy="221648"/>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
        <p:nvSpPr>
          <p:cNvPr id="3" name="Content Placeholder 2"/>
          <p:cNvSpPr>
            <a:spLocks noGrp="1"/>
          </p:cNvSpPr>
          <p:nvPr>
            <p:ph sz="quarter" idx="17"/>
          </p:nvPr>
        </p:nvSpPr>
        <p:spPr>
          <a:xfrm>
            <a:off x="457200" y="2840656"/>
            <a:ext cx="8229600" cy="200926"/>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4"/>
          <p:cNvSpPr>
            <a:spLocks noGrp="1"/>
          </p:cNvSpPr>
          <p:nvPr>
            <p:ph sz="quarter" idx="18"/>
          </p:nvPr>
        </p:nvSpPr>
        <p:spPr>
          <a:xfrm>
            <a:off x="457200" y="3169638"/>
            <a:ext cx="8229600" cy="21700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7" name="Content Placeholder 6"/>
          <p:cNvSpPr>
            <a:spLocks noGrp="1"/>
          </p:cNvSpPr>
          <p:nvPr>
            <p:ph sz="quarter" idx="19"/>
          </p:nvPr>
        </p:nvSpPr>
        <p:spPr>
          <a:xfrm>
            <a:off x="457200" y="3488845"/>
            <a:ext cx="8229600" cy="239102"/>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4" name="Text Placeholder 3"/>
          <p:cNvSpPr>
            <a:spLocks noGrp="1"/>
          </p:cNvSpPr>
          <p:nvPr>
            <p:ph type="body" sz="quarter" idx="20"/>
          </p:nvPr>
        </p:nvSpPr>
        <p:spPr>
          <a:xfrm>
            <a:off x="457200" y="3727450"/>
            <a:ext cx="8229600" cy="328613"/>
          </a:xfrm>
        </p:spPr>
        <p:txBody>
          <a:bodyPr/>
          <a:lstStyle>
            <a:lvl1pPr indent="-255600">
              <a:defRPr sz="2400">
                <a:latin typeface="+mn-lt"/>
              </a:defRPr>
            </a:lvl1pPr>
            <a:lvl2pPr>
              <a:defRPr sz="2400">
                <a:latin typeface="+mn-lt"/>
              </a:defRPr>
            </a:lvl2pPr>
            <a:lvl3pPr>
              <a:defRPr sz="2400">
                <a:latin typeface="+mn-lt"/>
              </a:defRPr>
            </a:lvl3pPr>
            <a:lvl4pPr>
              <a:defRPr sz="2400">
                <a:latin typeface="+mn-lt"/>
              </a:defRPr>
            </a:lvl4pPr>
            <a:lvl5pPr>
              <a:defRPr sz="2400">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9" name="Text Placeholder 8"/>
          <p:cNvSpPr>
            <a:spLocks noGrp="1"/>
          </p:cNvSpPr>
          <p:nvPr>
            <p:ph type="body" sz="quarter" idx="21"/>
          </p:nvPr>
        </p:nvSpPr>
        <p:spPr>
          <a:xfrm>
            <a:off x="457200" y="4056063"/>
            <a:ext cx="8229600" cy="293687"/>
          </a:xfrm>
        </p:spPr>
        <p:txBody>
          <a:bodyPr/>
          <a:lstStyle>
            <a:lvl1pPr indent="-255600">
              <a:defRPr sz="2400">
                <a:latin typeface="+mn-lt"/>
              </a:defRPr>
            </a:lvl1pPr>
            <a:lvl2pPr>
              <a:defRPr sz="2400">
                <a:latin typeface="+mn-lt"/>
              </a:defRPr>
            </a:lvl2pPr>
            <a:lvl3pPr>
              <a:defRPr sz="2400">
                <a:latin typeface="+mn-lt"/>
              </a:defRPr>
            </a:lvl3pPr>
            <a:lvl4pPr>
              <a:defRPr sz="2400">
                <a:latin typeface="+mn-lt"/>
              </a:defRPr>
            </a:lvl4pPr>
            <a:lvl5pPr>
              <a:defRPr sz="2400">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3" name="Text Placeholder 12"/>
          <p:cNvSpPr>
            <a:spLocks noGrp="1"/>
          </p:cNvSpPr>
          <p:nvPr>
            <p:ph type="body" sz="quarter" idx="22"/>
          </p:nvPr>
        </p:nvSpPr>
        <p:spPr>
          <a:xfrm>
            <a:off x="457200" y="4349750"/>
            <a:ext cx="8229600" cy="280988"/>
          </a:xfrm>
        </p:spPr>
        <p:txBody>
          <a:bodyPr/>
          <a:lstStyle>
            <a:lvl1pPr indent="-255600">
              <a:defRPr sz="2400">
                <a:latin typeface="+mn-lt"/>
              </a:defRPr>
            </a:lvl1pPr>
            <a:lvl2pPr>
              <a:defRPr sz="2400">
                <a:latin typeface="+mn-lt"/>
              </a:defRPr>
            </a:lvl2pPr>
            <a:lvl3pPr>
              <a:defRPr sz="2400">
                <a:latin typeface="+mn-lt"/>
              </a:defRPr>
            </a:lvl3pPr>
            <a:lvl4pPr>
              <a:defRPr sz="2400">
                <a:latin typeface="+mn-lt"/>
              </a:defRPr>
            </a:lvl4pPr>
            <a:lvl5pPr>
              <a:defRPr sz="2400">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20" name="Text Placeholder 19"/>
          <p:cNvSpPr>
            <a:spLocks noGrp="1"/>
          </p:cNvSpPr>
          <p:nvPr>
            <p:ph type="body" sz="quarter" idx="23"/>
          </p:nvPr>
        </p:nvSpPr>
        <p:spPr>
          <a:xfrm>
            <a:off x="457200" y="4630738"/>
            <a:ext cx="8229600" cy="339725"/>
          </a:xfrm>
        </p:spPr>
        <p:txBody>
          <a:bodyPr/>
          <a:lstStyle>
            <a:lvl1pPr indent="-255600">
              <a:defRPr sz="2400">
                <a:latin typeface="+mn-lt"/>
              </a:defRPr>
            </a:lvl1pPr>
            <a:lvl2pPr>
              <a:defRPr sz="2400">
                <a:latin typeface="+mn-lt"/>
              </a:defRPr>
            </a:lvl2pPr>
            <a:lvl3pPr>
              <a:defRPr sz="2400">
                <a:latin typeface="+mn-lt"/>
              </a:defRPr>
            </a:lvl3pPr>
            <a:lvl4pPr>
              <a:defRPr sz="2400">
                <a:latin typeface="+mn-lt"/>
              </a:defRPr>
            </a:lvl4pPr>
            <a:lvl5pPr>
              <a:defRPr sz="2400">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24" name="Text Placeholder 23"/>
          <p:cNvSpPr>
            <a:spLocks noGrp="1"/>
          </p:cNvSpPr>
          <p:nvPr>
            <p:ph type="body" sz="quarter" idx="24"/>
          </p:nvPr>
        </p:nvSpPr>
        <p:spPr>
          <a:xfrm>
            <a:off x="457200" y="4970463"/>
            <a:ext cx="8229600" cy="293687"/>
          </a:xfrm>
        </p:spPr>
        <p:txBody>
          <a:bodyPr/>
          <a:lstStyle>
            <a:lvl1pPr indent="-255600">
              <a:defRPr sz="2400">
                <a:latin typeface="+mn-lt"/>
              </a:defRPr>
            </a:lvl1pPr>
            <a:lvl2pPr>
              <a:defRPr sz="2400">
                <a:latin typeface="+mn-lt"/>
              </a:defRPr>
            </a:lvl2pPr>
            <a:lvl3pPr>
              <a:defRPr sz="2400">
                <a:latin typeface="+mn-lt"/>
              </a:defRPr>
            </a:lvl3pPr>
            <a:lvl4pPr>
              <a:defRPr sz="2400">
                <a:latin typeface="+mn-lt"/>
              </a:defRPr>
            </a:lvl4pPr>
            <a:lvl5pPr>
              <a:defRPr sz="2400">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27" name="Text Placeholder 26"/>
          <p:cNvSpPr>
            <a:spLocks noGrp="1"/>
          </p:cNvSpPr>
          <p:nvPr>
            <p:ph type="body" sz="quarter" idx="25"/>
          </p:nvPr>
        </p:nvSpPr>
        <p:spPr>
          <a:xfrm>
            <a:off x="457200" y="5264150"/>
            <a:ext cx="8229600" cy="339725"/>
          </a:xfrm>
        </p:spPr>
        <p:txBody>
          <a:bodyPr/>
          <a:lstStyle>
            <a:lvl1pPr indent="-255600">
              <a:defRPr sz="2400">
                <a:latin typeface="+mn-lt"/>
              </a:defRPr>
            </a:lvl1pPr>
            <a:lvl2pPr>
              <a:defRPr sz="2400">
                <a:latin typeface="+mn-lt"/>
              </a:defRPr>
            </a:lvl2pPr>
            <a:lvl3pPr>
              <a:defRPr sz="2400">
                <a:latin typeface="+mn-lt"/>
              </a:defRPr>
            </a:lvl3pPr>
            <a:lvl4pPr>
              <a:defRPr sz="2400">
                <a:latin typeface="+mn-lt"/>
              </a:defRPr>
            </a:lvl4pPr>
            <a:lvl5pPr>
              <a:defRPr sz="2400">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235599321"/>
      </p:ext>
    </p:extLst>
  </p:cSld>
  <p:clrMapOvr>
    <a:masterClrMapping/>
  </p:clrMapOvr>
  <p:extLst>
    <p:ext uri="{DCECCB84-F9BA-43D5-87BE-67443E8EF086}">
      <p15:sldGuideLst xmlns:p15="http://schemas.microsoft.com/office/powerpoint/2012/main">
        <p15:guide id="1" orient="horz" pos="98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userDrawn="1">
  <p:cSld name="1_Title and Ten Content">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8" name="Content Placeholder 7">
            <a:extLst>
              <a:ext uri="{FF2B5EF4-FFF2-40B4-BE49-F238E27FC236}">
                <a16:creationId xmlns:a16="http://schemas.microsoft.com/office/drawing/2014/main" id="{82CB7AFE-9851-46A0-B2FB-0A5EE6AEFCA6}"/>
              </a:ext>
            </a:extLst>
          </p:cNvPr>
          <p:cNvSpPr>
            <a:spLocks noGrp="1"/>
          </p:cNvSpPr>
          <p:nvPr>
            <p:ph sz="quarter" idx="13"/>
          </p:nvPr>
        </p:nvSpPr>
        <p:spPr>
          <a:xfrm>
            <a:off x="457200" y="1552575"/>
            <a:ext cx="4011769" cy="469408"/>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7">
            <a:extLst>
              <a:ext uri="{FF2B5EF4-FFF2-40B4-BE49-F238E27FC236}">
                <a16:creationId xmlns:a16="http://schemas.microsoft.com/office/drawing/2014/main" id="{75D3A394-A5AF-478E-AC3D-2714CFF806D2}"/>
              </a:ext>
            </a:extLst>
          </p:cNvPr>
          <p:cNvSpPr>
            <a:spLocks noGrp="1"/>
          </p:cNvSpPr>
          <p:nvPr>
            <p:ph sz="quarter" idx="14"/>
          </p:nvPr>
        </p:nvSpPr>
        <p:spPr>
          <a:xfrm>
            <a:off x="457200" y="2216772"/>
            <a:ext cx="4011769" cy="552186"/>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7">
            <a:extLst>
              <a:ext uri="{FF2B5EF4-FFF2-40B4-BE49-F238E27FC236}">
                <a16:creationId xmlns:a16="http://schemas.microsoft.com/office/drawing/2014/main" id="{5D721EFE-2C28-4C54-8BB9-3FCF3DECD16D}"/>
              </a:ext>
            </a:extLst>
          </p:cNvPr>
          <p:cNvSpPr>
            <a:spLocks noGrp="1"/>
          </p:cNvSpPr>
          <p:nvPr>
            <p:ph sz="quarter" idx="15"/>
          </p:nvPr>
        </p:nvSpPr>
        <p:spPr>
          <a:xfrm>
            <a:off x="457200" y="2953477"/>
            <a:ext cx="4011769" cy="525368"/>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7">
            <a:extLst>
              <a:ext uri="{FF2B5EF4-FFF2-40B4-BE49-F238E27FC236}">
                <a16:creationId xmlns:a16="http://schemas.microsoft.com/office/drawing/2014/main" id="{99D20A0E-9225-48FB-91AF-C7D8DE4D66F4}"/>
              </a:ext>
            </a:extLst>
          </p:cNvPr>
          <p:cNvSpPr>
            <a:spLocks noGrp="1"/>
          </p:cNvSpPr>
          <p:nvPr>
            <p:ph sz="quarter" idx="16"/>
          </p:nvPr>
        </p:nvSpPr>
        <p:spPr>
          <a:xfrm>
            <a:off x="457200" y="3640944"/>
            <a:ext cx="4011769" cy="525368"/>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
        <p:nvSpPr>
          <p:cNvPr id="3" name="Content Placeholder 2"/>
          <p:cNvSpPr>
            <a:spLocks noGrp="1"/>
          </p:cNvSpPr>
          <p:nvPr>
            <p:ph sz="quarter" idx="17"/>
          </p:nvPr>
        </p:nvSpPr>
        <p:spPr>
          <a:xfrm>
            <a:off x="457200" y="4352925"/>
            <a:ext cx="4011769" cy="4762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4"/>
          <p:cNvSpPr>
            <a:spLocks noGrp="1"/>
          </p:cNvSpPr>
          <p:nvPr>
            <p:ph sz="quarter" idx="18"/>
          </p:nvPr>
        </p:nvSpPr>
        <p:spPr>
          <a:xfrm>
            <a:off x="457200" y="5010150"/>
            <a:ext cx="4011769" cy="5143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7" name="Content Placeholder 6"/>
          <p:cNvSpPr>
            <a:spLocks noGrp="1"/>
          </p:cNvSpPr>
          <p:nvPr>
            <p:ph sz="quarter" idx="19"/>
          </p:nvPr>
        </p:nvSpPr>
        <p:spPr>
          <a:xfrm>
            <a:off x="457200" y="5692775"/>
            <a:ext cx="4011769" cy="566738"/>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0" name="Content Placeholder 9"/>
          <p:cNvSpPr>
            <a:spLocks noGrp="1"/>
          </p:cNvSpPr>
          <p:nvPr>
            <p:ph sz="quarter" idx="20"/>
          </p:nvPr>
        </p:nvSpPr>
        <p:spPr>
          <a:xfrm>
            <a:off x="4622801" y="1557338"/>
            <a:ext cx="4064000" cy="465137"/>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2" name="Content Placeholder 11"/>
          <p:cNvSpPr>
            <a:spLocks noGrp="1"/>
          </p:cNvSpPr>
          <p:nvPr>
            <p:ph sz="quarter" idx="21"/>
          </p:nvPr>
        </p:nvSpPr>
        <p:spPr>
          <a:xfrm>
            <a:off x="4622800" y="2216150"/>
            <a:ext cx="4064000" cy="5524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4" name="Content Placeholder 13"/>
          <p:cNvSpPr>
            <a:spLocks noGrp="1"/>
          </p:cNvSpPr>
          <p:nvPr>
            <p:ph sz="quarter" idx="22"/>
          </p:nvPr>
        </p:nvSpPr>
        <p:spPr>
          <a:xfrm>
            <a:off x="4622800" y="2952750"/>
            <a:ext cx="4064000" cy="525463"/>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9" name="Content Placeholder 18"/>
          <p:cNvSpPr>
            <a:spLocks noGrp="1"/>
          </p:cNvSpPr>
          <p:nvPr>
            <p:ph sz="quarter" idx="23"/>
          </p:nvPr>
        </p:nvSpPr>
        <p:spPr>
          <a:xfrm>
            <a:off x="4622800" y="3641725"/>
            <a:ext cx="4064000" cy="523875"/>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21" name="Content Placeholder 20"/>
          <p:cNvSpPr>
            <a:spLocks noGrp="1"/>
          </p:cNvSpPr>
          <p:nvPr>
            <p:ph sz="quarter" idx="24"/>
          </p:nvPr>
        </p:nvSpPr>
        <p:spPr>
          <a:xfrm>
            <a:off x="4622800" y="4352925"/>
            <a:ext cx="4064000" cy="4762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23" name="Content Placeholder 22"/>
          <p:cNvSpPr>
            <a:spLocks noGrp="1"/>
          </p:cNvSpPr>
          <p:nvPr>
            <p:ph sz="quarter" idx="25"/>
          </p:nvPr>
        </p:nvSpPr>
        <p:spPr>
          <a:xfrm>
            <a:off x="4713288" y="5010150"/>
            <a:ext cx="3973512" cy="5143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25" name="Content Placeholder 24"/>
          <p:cNvSpPr>
            <a:spLocks noGrp="1"/>
          </p:cNvSpPr>
          <p:nvPr>
            <p:ph sz="quarter" idx="26"/>
          </p:nvPr>
        </p:nvSpPr>
        <p:spPr>
          <a:xfrm>
            <a:off x="4713288" y="5692775"/>
            <a:ext cx="3973512" cy="566738"/>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4189297526"/>
      </p:ext>
    </p:extLst>
  </p:cSld>
  <p:clrMapOvr>
    <a:masterClrMapping/>
  </p:clrMapOvr>
  <p:extLst>
    <p:ext uri="{DCECCB84-F9BA-43D5-87BE-67443E8EF086}">
      <p15:sldGuideLst xmlns:p15="http://schemas.microsoft.com/office/powerpoint/2012/main">
        <p15:guide id="1" orient="horz" pos="98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2">
            <a:extLst>
              <a:ext uri="{FF2B5EF4-FFF2-40B4-BE49-F238E27FC236}">
                <a16:creationId xmlns:a16="http://schemas.microsoft.com/office/drawing/2014/main" id="{8237A815-C2E4-4C17-96C7-5952328D86F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34">
            <a:extLst>
              <a:ext uri="{FF2B5EF4-FFF2-40B4-BE49-F238E27FC236}">
                <a16:creationId xmlns:a16="http://schemas.microsoft.com/office/drawing/2014/main" id="{EDF37F86-8313-486F-B563-896E73A7CEC1}"/>
              </a:ext>
            </a:extLst>
          </p:cNvPr>
          <p:cNvSpPr>
            <a:spLocks noGrp="1" noChangeArrowheads="1"/>
          </p:cNvSpPr>
          <p:nvPr>
            <p:ph type="sldNum" sz="quarter" idx="11"/>
          </p:nvPr>
        </p:nvSpPr>
        <p:spPr>
          <a:ln/>
        </p:spPr>
        <p:txBody>
          <a:bodyPr/>
          <a:lstStyle>
            <a:lvl1pPr>
              <a:defRPr/>
            </a:lvl1pPr>
          </a:lstStyle>
          <a:p>
            <a:pPr>
              <a:defRPr/>
            </a:pPr>
            <a:fld id="{0C640366-CA00-4FBF-815B-BF0D01081DC3}" type="slidenum">
              <a:rPr lang="en-US" altLang="en-US"/>
              <a:pPr>
                <a:defRPr/>
              </a:pPr>
              <a:t>‹#›</a:t>
            </a:fld>
            <a:endParaRPr lang="en-US" altLang="en-US"/>
          </a:p>
        </p:txBody>
      </p:sp>
    </p:spTree>
    <p:extLst>
      <p:ext uri="{BB962C8B-B14F-4D97-AF65-F5344CB8AC3E}">
        <p14:creationId xmlns:p14="http://schemas.microsoft.com/office/powerpoint/2010/main" val="8689019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8"/>
            <a:ext cx="78867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
        <p:nvSpPr>
          <p:cNvPr id="4" name="Rectangle 32">
            <a:extLst>
              <a:ext uri="{FF2B5EF4-FFF2-40B4-BE49-F238E27FC236}">
                <a16:creationId xmlns:a16="http://schemas.microsoft.com/office/drawing/2014/main" id="{B482D9B6-33CA-4BC7-B5D0-F13A57FCEF8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34">
            <a:extLst>
              <a:ext uri="{FF2B5EF4-FFF2-40B4-BE49-F238E27FC236}">
                <a16:creationId xmlns:a16="http://schemas.microsoft.com/office/drawing/2014/main" id="{80358ECF-FAD1-4721-87D8-3AA25CA3AE24}"/>
              </a:ext>
            </a:extLst>
          </p:cNvPr>
          <p:cNvSpPr>
            <a:spLocks noGrp="1" noChangeArrowheads="1"/>
          </p:cNvSpPr>
          <p:nvPr>
            <p:ph type="sldNum" sz="quarter" idx="11"/>
          </p:nvPr>
        </p:nvSpPr>
        <p:spPr>
          <a:ln/>
        </p:spPr>
        <p:txBody>
          <a:bodyPr/>
          <a:lstStyle>
            <a:lvl1pPr>
              <a:defRPr/>
            </a:lvl1pPr>
          </a:lstStyle>
          <a:p>
            <a:pPr>
              <a:defRPr/>
            </a:pPr>
            <a:fld id="{5DC1506D-1255-438A-94EC-90DB11D44FD3}" type="slidenum">
              <a:rPr lang="en-US" altLang="en-US"/>
              <a:pPr>
                <a:defRPr/>
              </a:pPr>
              <a:t>‹#›</a:t>
            </a:fld>
            <a:endParaRPr lang="en-US" altLang="en-US"/>
          </a:p>
        </p:txBody>
      </p:sp>
    </p:spTree>
    <p:extLst>
      <p:ext uri="{BB962C8B-B14F-4D97-AF65-F5344CB8AC3E}">
        <p14:creationId xmlns:p14="http://schemas.microsoft.com/office/powerpoint/2010/main" val="42090249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65735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5735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2">
            <a:extLst>
              <a:ext uri="{FF2B5EF4-FFF2-40B4-BE49-F238E27FC236}">
                <a16:creationId xmlns:a16="http://schemas.microsoft.com/office/drawing/2014/main" id="{73EB4073-87C4-4B07-9023-3EC5425463E3}"/>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34">
            <a:extLst>
              <a:ext uri="{FF2B5EF4-FFF2-40B4-BE49-F238E27FC236}">
                <a16:creationId xmlns:a16="http://schemas.microsoft.com/office/drawing/2014/main" id="{48455B64-E47E-4146-83E3-3A19824DA70E}"/>
              </a:ext>
            </a:extLst>
          </p:cNvPr>
          <p:cNvSpPr>
            <a:spLocks noGrp="1" noChangeArrowheads="1"/>
          </p:cNvSpPr>
          <p:nvPr>
            <p:ph type="sldNum" sz="quarter" idx="11"/>
          </p:nvPr>
        </p:nvSpPr>
        <p:spPr>
          <a:ln/>
        </p:spPr>
        <p:txBody>
          <a:bodyPr/>
          <a:lstStyle>
            <a:lvl1pPr>
              <a:defRPr/>
            </a:lvl1pPr>
          </a:lstStyle>
          <a:p>
            <a:pPr>
              <a:defRPr/>
            </a:pPr>
            <a:fld id="{B0C09CD2-0C38-4200-AA5C-F7EE2E495058}" type="slidenum">
              <a:rPr lang="en-US" altLang="en-US"/>
              <a:pPr>
                <a:defRPr/>
              </a:pPr>
              <a:t>‹#›</a:t>
            </a:fld>
            <a:endParaRPr lang="en-US" altLang="en-US"/>
          </a:p>
        </p:txBody>
      </p:sp>
    </p:spTree>
    <p:extLst>
      <p:ext uri="{BB962C8B-B14F-4D97-AF65-F5344CB8AC3E}">
        <p14:creationId xmlns:p14="http://schemas.microsoft.com/office/powerpoint/2010/main" val="23277207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365125"/>
            <a:ext cx="7886700" cy="1325563"/>
          </a:xfrm>
        </p:spPr>
        <p:txBody>
          <a:bodyPr/>
          <a:lstStyle/>
          <a:p>
            <a:r>
              <a:rPr lang="en-US"/>
              <a:t>Click to edit Master title style</a:t>
            </a:r>
          </a:p>
        </p:txBody>
      </p:sp>
      <p:sp>
        <p:nvSpPr>
          <p:cNvPr id="3" name="Text Placeholder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30238" y="2505075"/>
            <a:ext cx="386873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7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2">
            <a:extLst>
              <a:ext uri="{FF2B5EF4-FFF2-40B4-BE49-F238E27FC236}">
                <a16:creationId xmlns:a16="http://schemas.microsoft.com/office/drawing/2014/main" id="{D848725D-F0E2-4DB4-8FF0-4395038DE78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34">
            <a:extLst>
              <a:ext uri="{FF2B5EF4-FFF2-40B4-BE49-F238E27FC236}">
                <a16:creationId xmlns:a16="http://schemas.microsoft.com/office/drawing/2014/main" id="{25F9E96A-CEEB-4FCA-9DF8-55C4D2DFBB77}"/>
              </a:ext>
            </a:extLst>
          </p:cNvPr>
          <p:cNvSpPr>
            <a:spLocks noGrp="1" noChangeArrowheads="1"/>
          </p:cNvSpPr>
          <p:nvPr>
            <p:ph type="sldNum" sz="quarter" idx="11"/>
          </p:nvPr>
        </p:nvSpPr>
        <p:spPr>
          <a:ln/>
        </p:spPr>
        <p:txBody>
          <a:bodyPr/>
          <a:lstStyle>
            <a:lvl1pPr>
              <a:defRPr/>
            </a:lvl1pPr>
          </a:lstStyle>
          <a:p>
            <a:pPr>
              <a:defRPr/>
            </a:pPr>
            <a:fld id="{64F27E51-5E6A-44E2-A0C6-0D8C09BDD2A5}" type="slidenum">
              <a:rPr lang="en-US" altLang="en-US"/>
              <a:pPr>
                <a:defRPr/>
              </a:pPr>
              <a:t>‹#›</a:t>
            </a:fld>
            <a:endParaRPr lang="en-US" altLang="en-US"/>
          </a:p>
        </p:txBody>
      </p:sp>
    </p:spTree>
    <p:extLst>
      <p:ext uri="{BB962C8B-B14F-4D97-AF65-F5344CB8AC3E}">
        <p14:creationId xmlns:p14="http://schemas.microsoft.com/office/powerpoint/2010/main" val="35498359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2">
            <a:extLst>
              <a:ext uri="{FF2B5EF4-FFF2-40B4-BE49-F238E27FC236}">
                <a16:creationId xmlns:a16="http://schemas.microsoft.com/office/drawing/2014/main" id="{82C33F43-FEEC-455C-8F2F-6B9CF7D33F5B}"/>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34">
            <a:extLst>
              <a:ext uri="{FF2B5EF4-FFF2-40B4-BE49-F238E27FC236}">
                <a16:creationId xmlns:a16="http://schemas.microsoft.com/office/drawing/2014/main" id="{ECBF82F1-2AD5-4177-A828-562B44389B28}"/>
              </a:ext>
            </a:extLst>
          </p:cNvPr>
          <p:cNvSpPr>
            <a:spLocks noGrp="1" noChangeArrowheads="1"/>
          </p:cNvSpPr>
          <p:nvPr>
            <p:ph type="sldNum" sz="quarter" idx="11"/>
          </p:nvPr>
        </p:nvSpPr>
        <p:spPr>
          <a:ln/>
        </p:spPr>
        <p:txBody>
          <a:bodyPr/>
          <a:lstStyle>
            <a:lvl1pPr>
              <a:defRPr/>
            </a:lvl1pPr>
          </a:lstStyle>
          <a:p>
            <a:pPr>
              <a:defRPr/>
            </a:pPr>
            <a:fld id="{406EAD66-2715-413C-A15E-BD7951686F4C}" type="slidenum">
              <a:rPr lang="en-US" altLang="en-US"/>
              <a:pPr>
                <a:defRPr/>
              </a:pPr>
              <a:t>‹#›</a:t>
            </a:fld>
            <a:endParaRPr lang="en-US" altLang="en-US"/>
          </a:p>
        </p:txBody>
      </p:sp>
    </p:spTree>
    <p:extLst>
      <p:ext uri="{BB962C8B-B14F-4D97-AF65-F5344CB8AC3E}">
        <p14:creationId xmlns:p14="http://schemas.microsoft.com/office/powerpoint/2010/main" val="29815090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Rectangle 32">
            <a:extLst>
              <a:ext uri="{FF2B5EF4-FFF2-40B4-BE49-F238E27FC236}">
                <a16:creationId xmlns:a16="http://schemas.microsoft.com/office/drawing/2014/main" id="{FFE7AE05-234C-4E19-A821-E5A62669C2BC}"/>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34">
            <a:extLst>
              <a:ext uri="{FF2B5EF4-FFF2-40B4-BE49-F238E27FC236}">
                <a16:creationId xmlns:a16="http://schemas.microsoft.com/office/drawing/2014/main" id="{7CC2151B-49D5-4EA5-9188-42CF6B430DA7}"/>
              </a:ext>
            </a:extLst>
          </p:cNvPr>
          <p:cNvSpPr>
            <a:spLocks noGrp="1" noChangeArrowheads="1"/>
          </p:cNvSpPr>
          <p:nvPr>
            <p:ph type="sldNum" sz="quarter" idx="11"/>
          </p:nvPr>
        </p:nvSpPr>
        <p:spPr>
          <a:ln/>
        </p:spPr>
        <p:txBody>
          <a:bodyPr/>
          <a:lstStyle>
            <a:lvl1pPr>
              <a:defRPr/>
            </a:lvl1pPr>
          </a:lstStyle>
          <a:p>
            <a:pPr>
              <a:defRPr/>
            </a:pPr>
            <a:fld id="{D1FD56E7-1234-426C-974B-6247FA1C5305}" type="slidenum">
              <a:rPr lang="en-US" altLang="en-US"/>
              <a:pPr>
                <a:defRPr/>
              </a:pPr>
              <a:t>‹#›</a:t>
            </a:fld>
            <a:endParaRPr lang="en-US" altLang="en-US"/>
          </a:p>
        </p:txBody>
      </p:sp>
    </p:spTree>
    <p:extLst>
      <p:ext uri="{BB962C8B-B14F-4D97-AF65-F5344CB8AC3E}">
        <p14:creationId xmlns:p14="http://schemas.microsoft.com/office/powerpoint/2010/main" val="21376383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Rectangle 32">
            <a:extLst>
              <a:ext uri="{FF2B5EF4-FFF2-40B4-BE49-F238E27FC236}">
                <a16:creationId xmlns:a16="http://schemas.microsoft.com/office/drawing/2014/main" id="{E9A16556-B263-484C-9735-91C974C3440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34">
            <a:extLst>
              <a:ext uri="{FF2B5EF4-FFF2-40B4-BE49-F238E27FC236}">
                <a16:creationId xmlns:a16="http://schemas.microsoft.com/office/drawing/2014/main" id="{F502FC94-DD12-45F7-B28C-7FF8EEE182B3}"/>
              </a:ext>
            </a:extLst>
          </p:cNvPr>
          <p:cNvSpPr>
            <a:spLocks noGrp="1" noChangeArrowheads="1"/>
          </p:cNvSpPr>
          <p:nvPr>
            <p:ph type="sldNum" sz="quarter" idx="11"/>
          </p:nvPr>
        </p:nvSpPr>
        <p:spPr>
          <a:ln/>
        </p:spPr>
        <p:txBody>
          <a:bodyPr/>
          <a:lstStyle>
            <a:lvl1pPr>
              <a:defRPr/>
            </a:lvl1pPr>
          </a:lstStyle>
          <a:p>
            <a:pPr>
              <a:defRPr/>
            </a:pPr>
            <a:fld id="{947DC14F-F8F6-4436-AE9B-9B0BE369F66C}" type="slidenum">
              <a:rPr lang="en-US" altLang="en-US"/>
              <a:pPr>
                <a:defRPr/>
              </a:pPr>
              <a:t>‹#›</a:t>
            </a:fld>
            <a:endParaRPr lang="en-US" altLang="en-US"/>
          </a:p>
        </p:txBody>
      </p:sp>
    </p:spTree>
    <p:extLst>
      <p:ext uri="{BB962C8B-B14F-4D97-AF65-F5344CB8AC3E}">
        <p14:creationId xmlns:p14="http://schemas.microsoft.com/office/powerpoint/2010/main" val="680876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Rectangle 32">
            <a:extLst>
              <a:ext uri="{FF2B5EF4-FFF2-40B4-BE49-F238E27FC236}">
                <a16:creationId xmlns:a16="http://schemas.microsoft.com/office/drawing/2014/main" id="{CDE98C70-E20A-4F5A-8B36-33DBF13D715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34">
            <a:extLst>
              <a:ext uri="{FF2B5EF4-FFF2-40B4-BE49-F238E27FC236}">
                <a16:creationId xmlns:a16="http://schemas.microsoft.com/office/drawing/2014/main" id="{4FBE9A44-C233-4480-87BF-52D4B78A9734}"/>
              </a:ext>
            </a:extLst>
          </p:cNvPr>
          <p:cNvSpPr>
            <a:spLocks noGrp="1" noChangeArrowheads="1"/>
          </p:cNvSpPr>
          <p:nvPr>
            <p:ph type="sldNum" sz="quarter" idx="11"/>
          </p:nvPr>
        </p:nvSpPr>
        <p:spPr>
          <a:ln/>
        </p:spPr>
        <p:txBody>
          <a:bodyPr/>
          <a:lstStyle>
            <a:lvl1pPr>
              <a:defRPr/>
            </a:lvl1pPr>
          </a:lstStyle>
          <a:p>
            <a:pPr>
              <a:defRPr/>
            </a:pPr>
            <a:fld id="{5A7D4647-68FC-4BAC-9943-2E1B37F50086}" type="slidenum">
              <a:rPr lang="en-US" altLang="en-US"/>
              <a:pPr>
                <a:defRPr/>
              </a:pPr>
              <a:t>‹#›</a:t>
            </a:fld>
            <a:endParaRPr lang="en-US" altLang="en-US"/>
          </a:p>
        </p:txBody>
      </p:sp>
    </p:spTree>
    <p:extLst>
      <p:ext uri="{BB962C8B-B14F-4D97-AF65-F5344CB8AC3E}">
        <p14:creationId xmlns:p14="http://schemas.microsoft.com/office/powerpoint/2010/main" val="35426162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29">
            <a:extLst>
              <a:ext uri="{FF2B5EF4-FFF2-40B4-BE49-F238E27FC236}">
                <a16:creationId xmlns:a16="http://schemas.microsoft.com/office/drawing/2014/main" id="{13D8F40F-A70C-429D-AA3E-3034C7663038}"/>
              </a:ext>
            </a:extLst>
          </p:cNvPr>
          <p:cNvGrpSpPr>
            <a:grpSpLocks/>
          </p:cNvGrpSpPr>
          <p:nvPr/>
        </p:nvGrpSpPr>
        <p:grpSpPr bwMode="auto">
          <a:xfrm>
            <a:off x="0" y="4367213"/>
            <a:ext cx="9131300" cy="2478087"/>
            <a:chOff x="0" y="2751"/>
            <a:chExt cx="5752" cy="1561"/>
          </a:xfrm>
        </p:grpSpPr>
        <p:sp>
          <p:nvSpPr>
            <p:cNvPr id="1032" name="Rectangle 2">
              <a:extLst>
                <a:ext uri="{FF2B5EF4-FFF2-40B4-BE49-F238E27FC236}">
                  <a16:creationId xmlns:a16="http://schemas.microsoft.com/office/drawing/2014/main" id="{B17B2B4B-85D2-4897-88A0-BF917E99BD14}"/>
                </a:ext>
              </a:extLst>
            </p:cNvPr>
            <p:cNvSpPr>
              <a:spLocks noChangeArrowheads="1"/>
            </p:cNvSpPr>
            <p:nvPr/>
          </p:nvSpPr>
          <p:spPr bwMode="hidden">
            <a:xfrm>
              <a:off x="0" y="4080"/>
              <a:ext cx="5752" cy="232"/>
            </a:xfrm>
            <a:prstGeom prst="rect">
              <a:avLst/>
            </a:prstGeom>
            <a:gradFill rotWithShape="0">
              <a:gsLst>
                <a:gs pos="0">
                  <a:schemeClr val="bg1"/>
                </a:gs>
                <a:gs pos="100000">
                  <a:schemeClr val="hlink"/>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defRPr/>
              </a:pPr>
              <a:endParaRPr lang="en-US" altLang="en-US">
                <a:cs typeface="+mn-cs"/>
              </a:endParaRPr>
            </a:p>
          </p:txBody>
        </p:sp>
        <p:grpSp>
          <p:nvGrpSpPr>
            <p:cNvPr id="1033" name="Group 28">
              <a:extLst>
                <a:ext uri="{FF2B5EF4-FFF2-40B4-BE49-F238E27FC236}">
                  <a16:creationId xmlns:a16="http://schemas.microsoft.com/office/drawing/2014/main" id="{29D916D3-2EB4-44AC-B6F9-2460300B76AB}"/>
                </a:ext>
              </a:extLst>
            </p:cNvPr>
            <p:cNvGrpSpPr>
              <a:grpSpLocks/>
            </p:cNvGrpSpPr>
            <p:nvPr/>
          </p:nvGrpSpPr>
          <p:grpSpPr bwMode="auto">
            <a:xfrm>
              <a:off x="4458" y="2751"/>
              <a:ext cx="1190" cy="1426"/>
              <a:chOff x="4458" y="2751"/>
              <a:chExt cx="1190" cy="1426"/>
            </a:xfrm>
          </p:grpSpPr>
          <p:sp>
            <p:nvSpPr>
              <p:cNvPr id="1034" name="Freeform 3">
                <a:extLst>
                  <a:ext uri="{FF2B5EF4-FFF2-40B4-BE49-F238E27FC236}">
                    <a16:creationId xmlns:a16="http://schemas.microsoft.com/office/drawing/2014/main" id="{A481725A-B43E-449D-9721-DE17CD1FE63E}"/>
                  </a:ext>
                </a:extLst>
              </p:cNvPr>
              <p:cNvSpPr>
                <a:spLocks/>
              </p:cNvSpPr>
              <p:nvPr/>
            </p:nvSpPr>
            <p:spPr bwMode="ltGray">
              <a:xfrm>
                <a:off x="4614" y="2790"/>
                <a:ext cx="1034" cy="1273"/>
              </a:xfrm>
              <a:custGeom>
                <a:avLst/>
                <a:gdLst>
                  <a:gd name="T0" fmla="*/ 646 w 1034"/>
                  <a:gd name="T1" fmla="*/ 23 h 1273"/>
                  <a:gd name="T2" fmla="*/ 765 w 1034"/>
                  <a:gd name="T3" fmla="*/ 92 h 1273"/>
                  <a:gd name="T4" fmla="*/ 866 w 1034"/>
                  <a:gd name="T5" fmla="*/ 184 h 1273"/>
                  <a:gd name="T6" fmla="*/ 944 w 1034"/>
                  <a:gd name="T7" fmla="*/ 294 h 1273"/>
                  <a:gd name="T8" fmla="*/ 1000 w 1034"/>
                  <a:gd name="T9" fmla="*/ 417 h 1273"/>
                  <a:gd name="T10" fmla="*/ 1030 w 1034"/>
                  <a:gd name="T11" fmla="*/ 550 h 1273"/>
                  <a:gd name="T12" fmla="*/ 1030 w 1034"/>
                  <a:gd name="T13" fmla="*/ 688 h 1273"/>
                  <a:gd name="T14" fmla="*/ 1000 w 1034"/>
                  <a:gd name="T15" fmla="*/ 821 h 1273"/>
                  <a:gd name="T16" fmla="*/ 944 w 1034"/>
                  <a:gd name="T17" fmla="*/ 944 h 1273"/>
                  <a:gd name="T18" fmla="*/ 866 w 1034"/>
                  <a:gd name="T19" fmla="*/ 1055 h 1273"/>
                  <a:gd name="T20" fmla="*/ 765 w 1034"/>
                  <a:gd name="T21" fmla="*/ 1148 h 1273"/>
                  <a:gd name="T22" fmla="*/ 646 w 1034"/>
                  <a:gd name="T23" fmla="*/ 1215 h 1273"/>
                  <a:gd name="T24" fmla="*/ 517 w 1034"/>
                  <a:gd name="T25" fmla="*/ 1257 h 1273"/>
                  <a:gd name="T26" fmla="*/ 382 w 1034"/>
                  <a:gd name="T27" fmla="*/ 1272 h 1273"/>
                  <a:gd name="T28" fmla="*/ 246 w 1034"/>
                  <a:gd name="T29" fmla="*/ 1257 h 1273"/>
                  <a:gd name="T30" fmla="*/ 118 w 1034"/>
                  <a:gd name="T31" fmla="*/ 1215 h 1273"/>
                  <a:gd name="T32" fmla="*/ 0 w 1034"/>
                  <a:gd name="T33" fmla="*/ 1148 h 1273"/>
                  <a:gd name="T34" fmla="*/ 89 w 1034"/>
                  <a:gd name="T35" fmla="*/ 1129 h 1273"/>
                  <a:gd name="T36" fmla="*/ 201 w 1034"/>
                  <a:gd name="T37" fmla="*/ 1179 h 1273"/>
                  <a:gd name="T38" fmla="*/ 320 w 1034"/>
                  <a:gd name="T39" fmla="*/ 1204 h 1273"/>
                  <a:gd name="T40" fmla="*/ 443 w 1034"/>
                  <a:gd name="T41" fmla="*/ 1204 h 1273"/>
                  <a:gd name="T42" fmla="*/ 563 w 1034"/>
                  <a:gd name="T43" fmla="*/ 1179 h 1273"/>
                  <a:gd name="T44" fmla="*/ 675 w 1034"/>
                  <a:gd name="T45" fmla="*/ 1129 h 1273"/>
                  <a:gd name="T46" fmla="*/ 775 w 1034"/>
                  <a:gd name="T47" fmla="*/ 1057 h 1273"/>
                  <a:gd name="T48" fmla="*/ 857 w 1034"/>
                  <a:gd name="T49" fmla="*/ 965 h 1273"/>
                  <a:gd name="T50" fmla="*/ 919 w 1034"/>
                  <a:gd name="T51" fmla="*/ 858 h 1273"/>
                  <a:gd name="T52" fmla="*/ 956 w 1034"/>
                  <a:gd name="T53" fmla="*/ 742 h 1273"/>
                  <a:gd name="T54" fmla="*/ 969 w 1034"/>
                  <a:gd name="T55" fmla="*/ 619 h 1273"/>
                  <a:gd name="T56" fmla="*/ 956 w 1034"/>
                  <a:gd name="T57" fmla="*/ 496 h 1273"/>
                  <a:gd name="T58" fmla="*/ 919 w 1034"/>
                  <a:gd name="T59" fmla="*/ 381 h 1273"/>
                  <a:gd name="T60" fmla="*/ 857 w 1034"/>
                  <a:gd name="T61" fmla="*/ 273 h 1273"/>
                  <a:gd name="T62" fmla="*/ 775 w 1034"/>
                  <a:gd name="T63" fmla="*/ 182 h 1273"/>
                  <a:gd name="T64" fmla="*/ 675 w 1034"/>
                  <a:gd name="T65" fmla="*/ 110 h 1273"/>
                  <a:gd name="T66" fmla="*/ 563 w 1034"/>
                  <a:gd name="T67" fmla="*/ 61 h 1273"/>
                  <a:gd name="T68" fmla="*/ 582 w 1034"/>
                  <a:gd name="T69" fmla="*/ 0 h 1273"/>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1034" h="1273">
                    <a:moveTo>
                      <a:pt x="582" y="0"/>
                    </a:moveTo>
                    <a:lnTo>
                      <a:pt x="646" y="23"/>
                    </a:lnTo>
                    <a:lnTo>
                      <a:pt x="707" y="56"/>
                    </a:lnTo>
                    <a:lnTo>
                      <a:pt x="765" y="92"/>
                    </a:lnTo>
                    <a:lnTo>
                      <a:pt x="818" y="134"/>
                    </a:lnTo>
                    <a:lnTo>
                      <a:pt x="866" y="184"/>
                    </a:lnTo>
                    <a:lnTo>
                      <a:pt x="908" y="237"/>
                    </a:lnTo>
                    <a:lnTo>
                      <a:pt x="944" y="294"/>
                    </a:lnTo>
                    <a:lnTo>
                      <a:pt x="977" y="353"/>
                    </a:lnTo>
                    <a:lnTo>
                      <a:pt x="1000" y="417"/>
                    </a:lnTo>
                    <a:lnTo>
                      <a:pt x="1018" y="483"/>
                    </a:lnTo>
                    <a:lnTo>
                      <a:pt x="1030" y="550"/>
                    </a:lnTo>
                    <a:lnTo>
                      <a:pt x="1033" y="619"/>
                    </a:lnTo>
                    <a:lnTo>
                      <a:pt x="1030" y="688"/>
                    </a:lnTo>
                    <a:lnTo>
                      <a:pt x="1018" y="756"/>
                    </a:lnTo>
                    <a:lnTo>
                      <a:pt x="1000" y="821"/>
                    </a:lnTo>
                    <a:lnTo>
                      <a:pt x="977" y="884"/>
                    </a:lnTo>
                    <a:lnTo>
                      <a:pt x="944" y="944"/>
                    </a:lnTo>
                    <a:lnTo>
                      <a:pt x="908" y="1003"/>
                    </a:lnTo>
                    <a:lnTo>
                      <a:pt x="866" y="1055"/>
                    </a:lnTo>
                    <a:lnTo>
                      <a:pt x="818" y="1105"/>
                    </a:lnTo>
                    <a:lnTo>
                      <a:pt x="765" y="1148"/>
                    </a:lnTo>
                    <a:lnTo>
                      <a:pt x="707" y="1183"/>
                    </a:lnTo>
                    <a:lnTo>
                      <a:pt x="646" y="1215"/>
                    </a:lnTo>
                    <a:lnTo>
                      <a:pt x="582" y="1239"/>
                    </a:lnTo>
                    <a:lnTo>
                      <a:pt x="517" y="1257"/>
                    </a:lnTo>
                    <a:lnTo>
                      <a:pt x="450" y="1269"/>
                    </a:lnTo>
                    <a:lnTo>
                      <a:pt x="382" y="1272"/>
                    </a:lnTo>
                    <a:lnTo>
                      <a:pt x="313" y="1269"/>
                    </a:lnTo>
                    <a:lnTo>
                      <a:pt x="246" y="1257"/>
                    </a:lnTo>
                    <a:lnTo>
                      <a:pt x="180" y="1239"/>
                    </a:lnTo>
                    <a:lnTo>
                      <a:pt x="118" y="1215"/>
                    </a:lnTo>
                    <a:lnTo>
                      <a:pt x="57" y="1183"/>
                    </a:lnTo>
                    <a:lnTo>
                      <a:pt x="0" y="1148"/>
                    </a:lnTo>
                    <a:lnTo>
                      <a:pt x="36" y="1095"/>
                    </a:lnTo>
                    <a:lnTo>
                      <a:pt x="89" y="1129"/>
                    </a:lnTo>
                    <a:lnTo>
                      <a:pt x="144" y="1156"/>
                    </a:lnTo>
                    <a:lnTo>
                      <a:pt x="201" y="1179"/>
                    </a:lnTo>
                    <a:lnTo>
                      <a:pt x="261" y="1195"/>
                    </a:lnTo>
                    <a:lnTo>
                      <a:pt x="320" y="1204"/>
                    </a:lnTo>
                    <a:lnTo>
                      <a:pt x="382" y="1208"/>
                    </a:lnTo>
                    <a:lnTo>
                      <a:pt x="443" y="1204"/>
                    </a:lnTo>
                    <a:lnTo>
                      <a:pt x="504" y="1195"/>
                    </a:lnTo>
                    <a:lnTo>
                      <a:pt x="563" y="1179"/>
                    </a:lnTo>
                    <a:lnTo>
                      <a:pt x="621" y="1156"/>
                    </a:lnTo>
                    <a:lnTo>
                      <a:pt x="675" y="1129"/>
                    </a:lnTo>
                    <a:lnTo>
                      <a:pt x="727" y="1095"/>
                    </a:lnTo>
                    <a:lnTo>
                      <a:pt x="775" y="1057"/>
                    </a:lnTo>
                    <a:lnTo>
                      <a:pt x="818" y="1013"/>
                    </a:lnTo>
                    <a:lnTo>
                      <a:pt x="857" y="965"/>
                    </a:lnTo>
                    <a:lnTo>
                      <a:pt x="890" y="913"/>
                    </a:lnTo>
                    <a:lnTo>
                      <a:pt x="919" y="858"/>
                    </a:lnTo>
                    <a:lnTo>
                      <a:pt x="941" y="802"/>
                    </a:lnTo>
                    <a:lnTo>
                      <a:pt x="956" y="742"/>
                    </a:lnTo>
                    <a:lnTo>
                      <a:pt x="965" y="680"/>
                    </a:lnTo>
                    <a:lnTo>
                      <a:pt x="969" y="619"/>
                    </a:lnTo>
                    <a:lnTo>
                      <a:pt x="965" y="557"/>
                    </a:lnTo>
                    <a:lnTo>
                      <a:pt x="956" y="496"/>
                    </a:lnTo>
                    <a:lnTo>
                      <a:pt x="941" y="437"/>
                    </a:lnTo>
                    <a:lnTo>
                      <a:pt x="919" y="381"/>
                    </a:lnTo>
                    <a:lnTo>
                      <a:pt x="890" y="325"/>
                    </a:lnTo>
                    <a:lnTo>
                      <a:pt x="857" y="273"/>
                    </a:lnTo>
                    <a:lnTo>
                      <a:pt x="818" y="225"/>
                    </a:lnTo>
                    <a:lnTo>
                      <a:pt x="775" y="182"/>
                    </a:lnTo>
                    <a:lnTo>
                      <a:pt x="727" y="144"/>
                    </a:lnTo>
                    <a:lnTo>
                      <a:pt x="675" y="110"/>
                    </a:lnTo>
                    <a:lnTo>
                      <a:pt x="621" y="81"/>
                    </a:lnTo>
                    <a:lnTo>
                      <a:pt x="563" y="61"/>
                    </a:lnTo>
                    <a:lnTo>
                      <a:pt x="565" y="56"/>
                    </a:lnTo>
                    <a:lnTo>
                      <a:pt x="582" y="0"/>
                    </a:lnTo>
                  </a:path>
                </a:pathLst>
              </a:custGeom>
              <a:gradFill rotWithShape="0">
                <a:gsLst>
                  <a:gs pos="0">
                    <a:schemeClr val="bg2"/>
                  </a:gs>
                  <a:gs pos="100000">
                    <a:schemeClr val="bg1"/>
                  </a:gs>
                </a:gsLst>
                <a:lin ang="5400000" scaled="1"/>
              </a:gra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35" name="Line 4">
                <a:extLst>
                  <a:ext uri="{FF2B5EF4-FFF2-40B4-BE49-F238E27FC236}">
                    <a16:creationId xmlns:a16="http://schemas.microsoft.com/office/drawing/2014/main" id="{076FD4E4-C60F-4445-B0FF-90537FFB9EB2}"/>
                  </a:ext>
                </a:extLst>
              </p:cNvPr>
              <p:cNvSpPr>
                <a:spLocks noChangeShapeType="1"/>
              </p:cNvSpPr>
              <p:nvPr/>
            </p:nvSpPr>
            <p:spPr bwMode="ltGray">
              <a:xfrm flipV="1">
                <a:off x="4639" y="3863"/>
                <a:ext cx="103" cy="186"/>
              </a:xfrm>
              <a:prstGeom prst="line">
                <a:avLst/>
              </a:prstGeom>
              <a:noFill/>
              <a:ln w="25400">
                <a:solidFill>
                  <a:schemeClr val="bg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36" name="Line 5">
                <a:extLst>
                  <a:ext uri="{FF2B5EF4-FFF2-40B4-BE49-F238E27FC236}">
                    <a16:creationId xmlns:a16="http://schemas.microsoft.com/office/drawing/2014/main" id="{34A32DF4-9802-4D3B-A5A9-648FA748EBA8}"/>
                  </a:ext>
                </a:extLst>
              </p:cNvPr>
              <p:cNvSpPr>
                <a:spLocks noChangeShapeType="1"/>
              </p:cNvSpPr>
              <p:nvPr/>
            </p:nvSpPr>
            <p:spPr bwMode="ltGray">
              <a:xfrm flipV="1">
                <a:off x="5210" y="2874"/>
                <a:ext cx="36" cy="71"/>
              </a:xfrm>
              <a:prstGeom prst="line">
                <a:avLst/>
              </a:prstGeom>
              <a:noFill/>
              <a:ln w="25400">
                <a:solidFill>
                  <a:schemeClr val="bg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37" name="Line 6">
                <a:extLst>
                  <a:ext uri="{FF2B5EF4-FFF2-40B4-BE49-F238E27FC236}">
                    <a16:creationId xmlns:a16="http://schemas.microsoft.com/office/drawing/2014/main" id="{AA75816B-FE34-43E8-8777-25B2843610ED}"/>
                  </a:ext>
                </a:extLst>
              </p:cNvPr>
              <p:cNvSpPr>
                <a:spLocks noChangeShapeType="1"/>
              </p:cNvSpPr>
              <p:nvPr/>
            </p:nvSpPr>
            <p:spPr bwMode="ltGray">
              <a:xfrm flipV="1">
                <a:off x="5270" y="2751"/>
                <a:ext cx="36" cy="71"/>
              </a:xfrm>
              <a:prstGeom prst="line">
                <a:avLst/>
              </a:prstGeom>
              <a:noFill/>
              <a:ln w="25400">
                <a:solidFill>
                  <a:schemeClr val="bg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38" name="Freeform 7">
                <a:extLst>
                  <a:ext uri="{FF2B5EF4-FFF2-40B4-BE49-F238E27FC236}">
                    <a16:creationId xmlns:a16="http://schemas.microsoft.com/office/drawing/2014/main" id="{9BB3A00A-11FD-489A-B8EC-BE2659462975}"/>
                  </a:ext>
                </a:extLst>
              </p:cNvPr>
              <p:cNvSpPr>
                <a:spLocks/>
              </p:cNvSpPr>
              <p:nvPr/>
            </p:nvSpPr>
            <p:spPr bwMode="ltGray">
              <a:xfrm>
                <a:off x="4753" y="4067"/>
                <a:ext cx="604" cy="110"/>
              </a:xfrm>
              <a:custGeom>
                <a:avLst/>
                <a:gdLst>
                  <a:gd name="T0" fmla="*/ 2 w 604"/>
                  <a:gd name="T1" fmla="*/ 70 h 110"/>
                  <a:gd name="T2" fmla="*/ 14 w 604"/>
                  <a:gd name="T3" fmla="*/ 57 h 110"/>
                  <a:gd name="T4" fmla="*/ 31 w 604"/>
                  <a:gd name="T5" fmla="*/ 46 h 110"/>
                  <a:gd name="T6" fmla="*/ 63 w 604"/>
                  <a:gd name="T7" fmla="*/ 30 h 110"/>
                  <a:gd name="T8" fmla="*/ 100 w 604"/>
                  <a:gd name="T9" fmla="*/ 21 h 110"/>
                  <a:gd name="T10" fmla="*/ 134 w 604"/>
                  <a:gd name="T11" fmla="*/ 13 h 110"/>
                  <a:gd name="T12" fmla="*/ 181 w 604"/>
                  <a:gd name="T13" fmla="*/ 6 h 110"/>
                  <a:gd name="T14" fmla="*/ 225 w 604"/>
                  <a:gd name="T15" fmla="*/ 2 h 110"/>
                  <a:gd name="T16" fmla="*/ 277 w 604"/>
                  <a:gd name="T17" fmla="*/ 0 h 110"/>
                  <a:gd name="T18" fmla="*/ 340 w 604"/>
                  <a:gd name="T19" fmla="*/ 0 h 110"/>
                  <a:gd name="T20" fmla="*/ 407 w 604"/>
                  <a:gd name="T21" fmla="*/ 4 h 110"/>
                  <a:gd name="T22" fmla="*/ 453 w 604"/>
                  <a:gd name="T23" fmla="*/ 10 h 110"/>
                  <a:gd name="T24" fmla="*/ 502 w 604"/>
                  <a:gd name="T25" fmla="*/ 19 h 110"/>
                  <a:gd name="T26" fmla="*/ 549 w 604"/>
                  <a:gd name="T27" fmla="*/ 33 h 110"/>
                  <a:gd name="T28" fmla="*/ 573 w 604"/>
                  <a:gd name="T29" fmla="*/ 47 h 110"/>
                  <a:gd name="T30" fmla="*/ 588 w 604"/>
                  <a:gd name="T31" fmla="*/ 58 h 110"/>
                  <a:gd name="T32" fmla="*/ 603 w 604"/>
                  <a:gd name="T33" fmla="*/ 77 h 110"/>
                  <a:gd name="T34" fmla="*/ 578 w 604"/>
                  <a:gd name="T35" fmla="*/ 87 h 110"/>
                  <a:gd name="T36" fmla="*/ 536 w 604"/>
                  <a:gd name="T37" fmla="*/ 95 h 110"/>
                  <a:gd name="T38" fmla="*/ 485 w 604"/>
                  <a:gd name="T39" fmla="*/ 101 h 110"/>
                  <a:gd name="T40" fmla="*/ 436 w 604"/>
                  <a:gd name="T41" fmla="*/ 106 h 110"/>
                  <a:gd name="T42" fmla="*/ 377 w 604"/>
                  <a:gd name="T43" fmla="*/ 108 h 110"/>
                  <a:gd name="T44" fmla="*/ 313 w 604"/>
                  <a:gd name="T45" fmla="*/ 109 h 110"/>
                  <a:gd name="T46" fmla="*/ 252 w 604"/>
                  <a:gd name="T47" fmla="*/ 109 h 110"/>
                  <a:gd name="T48" fmla="*/ 188 w 604"/>
                  <a:gd name="T49" fmla="*/ 108 h 110"/>
                  <a:gd name="T50" fmla="*/ 117 w 604"/>
                  <a:gd name="T51" fmla="*/ 102 h 110"/>
                  <a:gd name="T52" fmla="*/ 61 w 604"/>
                  <a:gd name="T53" fmla="*/ 96 h 110"/>
                  <a:gd name="T54" fmla="*/ 14 w 604"/>
                  <a:gd name="T55" fmla="*/ 86 h 110"/>
                  <a:gd name="T56" fmla="*/ 0 w 604"/>
                  <a:gd name="T57" fmla="*/ 78 h 110"/>
                  <a:gd name="T58" fmla="*/ 2 w 604"/>
                  <a:gd name="T59" fmla="*/ 70 h 110"/>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604" h="110">
                    <a:moveTo>
                      <a:pt x="2" y="70"/>
                    </a:moveTo>
                    <a:lnTo>
                      <a:pt x="14" y="57"/>
                    </a:lnTo>
                    <a:lnTo>
                      <a:pt x="31" y="46"/>
                    </a:lnTo>
                    <a:lnTo>
                      <a:pt x="63" y="30"/>
                    </a:lnTo>
                    <a:lnTo>
                      <a:pt x="100" y="21"/>
                    </a:lnTo>
                    <a:lnTo>
                      <a:pt x="134" y="13"/>
                    </a:lnTo>
                    <a:lnTo>
                      <a:pt x="181" y="6"/>
                    </a:lnTo>
                    <a:lnTo>
                      <a:pt x="225" y="2"/>
                    </a:lnTo>
                    <a:lnTo>
                      <a:pt x="277" y="0"/>
                    </a:lnTo>
                    <a:lnTo>
                      <a:pt x="340" y="0"/>
                    </a:lnTo>
                    <a:lnTo>
                      <a:pt x="407" y="4"/>
                    </a:lnTo>
                    <a:lnTo>
                      <a:pt x="453" y="10"/>
                    </a:lnTo>
                    <a:lnTo>
                      <a:pt x="502" y="19"/>
                    </a:lnTo>
                    <a:lnTo>
                      <a:pt x="549" y="33"/>
                    </a:lnTo>
                    <a:lnTo>
                      <a:pt x="573" y="47"/>
                    </a:lnTo>
                    <a:lnTo>
                      <a:pt x="588" y="58"/>
                    </a:lnTo>
                    <a:lnTo>
                      <a:pt x="603" y="77"/>
                    </a:lnTo>
                    <a:lnTo>
                      <a:pt x="578" y="87"/>
                    </a:lnTo>
                    <a:lnTo>
                      <a:pt x="536" y="95"/>
                    </a:lnTo>
                    <a:lnTo>
                      <a:pt x="485" y="101"/>
                    </a:lnTo>
                    <a:lnTo>
                      <a:pt x="436" y="106"/>
                    </a:lnTo>
                    <a:lnTo>
                      <a:pt x="377" y="108"/>
                    </a:lnTo>
                    <a:lnTo>
                      <a:pt x="313" y="109"/>
                    </a:lnTo>
                    <a:lnTo>
                      <a:pt x="252" y="109"/>
                    </a:lnTo>
                    <a:lnTo>
                      <a:pt x="188" y="108"/>
                    </a:lnTo>
                    <a:lnTo>
                      <a:pt x="117" y="102"/>
                    </a:lnTo>
                    <a:lnTo>
                      <a:pt x="61" y="96"/>
                    </a:lnTo>
                    <a:lnTo>
                      <a:pt x="14" y="86"/>
                    </a:lnTo>
                    <a:lnTo>
                      <a:pt x="0" y="78"/>
                    </a:lnTo>
                    <a:lnTo>
                      <a:pt x="2" y="70"/>
                    </a:lnTo>
                  </a:path>
                </a:pathLst>
              </a:custGeom>
              <a:gradFill rotWithShape="0">
                <a:gsLst>
                  <a:gs pos="0">
                    <a:schemeClr val="bg1"/>
                  </a:gs>
                  <a:gs pos="100000">
                    <a:schemeClr val="bg2"/>
                  </a:gs>
                </a:gsLst>
                <a:lin ang="0" scaled="1"/>
              </a:gra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39" name="Oval 8">
                <a:extLst>
                  <a:ext uri="{FF2B5EF4-FFF2-40B4-BE49-F238E27FC236}">
                    <a16:creationId xmlns:a16="http://schemas.microsoft.com/office/drawing/2014/main" id="{95426217-C752-4BDB-B236-73CDF3B13B41}"/>
                  </a:ext>
                </a:extLst>
              </p:cNvPr>
              <p:cNvSpPr>
                <a:spLocks noChangeArrowheads="1"/>
              </p:cNvSpPr>
              <p:nvPr/>
            </p:nvSpPr>
            <p:spPr bwMode="grayWhite">
              <a:xfrm>
                <a:off x="4458" y="2879"/>
                <a:ext cx="1074" cy="1073"/>
              </a:xfrm>
              <a:prstGeom prst="ellipse">
                <a:avLst/>
              </a:prstGeom>
              <a:gradFill rotWithShape="0">
                <a:gsLst>
                  <a:gs pos="0">
                    <a:schemeClr val="bg1"/>
                  </a:gs>
                  <a:gs pos="100000">
                    <a:schemeClr val="bg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defRPr/>
                </a:pPr>
                <a:endParaRPr lang="en-US" altLang="en-US">
                  <a:cs typeface="+mn-cs"/>
                </a:endParaRPr>
              </a:p>
            </p:txBody>
          </p:sp>
          <p:grpSp>
            <p:nvGrpSpPr>
              <p:cNvPr id="1040" name="Group 27">
                <a:extLst>
                  <a:ext uri="{FF2B5EF4-FFF2-40B4-BE49-F238E27FC236}">
                    <a16:creationId xmlns:a16="http://schemas.microsoft.com/office/drawing/2014/main" id="{9BBD221A-EC42-4EEE-9E83-BACC5D463414}"/>
                  </a:ext>
                </a:extLst>
              </p:cNvPr>
              <p:cNvGrpSpPr>
                <a:grpSpLocks/>
              </p:cNvGrpSpPr>
              <p:nvPr/>
            </p:nvGrpSpPr>
            <p:grpSpPr bwMode="auto">
              <a:xfrm>
                <a:off x="4458" y="2991"/>
                <a:ext cx="999" cy="797"/>
                <a:chOff x="4458" y="2991"/>
                <a:chExt cx="999" cy="797"/>
              </a:xfrm>
            </p:grpSpPr>
            <p:sp>
              <p:nvSpPr>
                <p:cNvPr id="1041" name="Freeform 9">
                  <a:extLst>
                    <a:ext uri="{FF2B5EF4-FFF2-40B4-BE49-F238E27FC236}">
                      <a16:creationId xmlns:a16="http://schemas.microsoft.com/office/drawing/2014/main" id="{5AF4EF25-3213-452B-9C63-2723D493777D}"/>
                    </a:ext>
                  </a:extLst>
                </p:cNvPr>
                <p:cNvSpPr>
                  <a:spLocks/>
                </p:cNvSpPr>
                <p:nvPr/>
              </p:nvSpPr>
              <p:spPr bwMode="grayWhite">
                <a:xfrm>
                  <a:off x="4599" y="3283"/>
                  <a:ext cx="1" cy="17"/>
                </a:xfrm>
                <a:custGeom>
                  <a:avLst/>
                  <a:gdLst>
                    <a:gd name="T0" fmla="*/ 0 w 1"/>
                    <a:gd name="T1" fmla="*/ 0 h 17"/>
                    <a:gd name="T2" fmla="*/ 0 w 1"/>
                    <a:gd name="T3" fmla="*/ 16 h 17"/>
                    <a:gd name="T4" fmla="*/ 0 w 1"/>
                    <a:gd name="T5" fmla="*/ 16 h 17"/>
                    <a:gd name="T6" fmla="*/ 0 w 1"/>
                    <a:gd name="T7" fmla="*/ 6 h 17"/>
                    <a:gd name="T8" fmla="*/ 0 w 1"/>
                    <a:gd name="T9" fmla="*/ 0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 h="17">
                      <a:moveTo>
                        <a:pt x="0" y="0"/>
                      </a:moveTo>
                      <a:lnTo>
                        <a:pt x="0" y="16"/>
                      </a:lnTo>
                      <a:lnTo>
                        <a:pt x="0" y="6"/>
                      </a:lnTo>
                      <a:lnTo>
                        <a:pt x="0" y="0"/>
                      </a:lnTo>
                    </a:path>
                  </a:pathLst>
                </a:custGeom>
                <a:solidFill>
                  <a:schemeClr val="bg1"/>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42" name="Freeform 10">
                  <a:extLst>
                    <a:ext uri="{FF2B5EF4-FFF2-40B4-BE49-F238E27FC236}">
                      <a16:creationId xmlns:a16="http://schemas.microsoft.com/office/drawing/2014/main" id="{6A4144D4-D29A-4341-AA11-211ED497445E}"/>
                    </a:ext>
                  </a:extLst>
                </p:cNvPr>
                <p:cNvSpPr>
                  <a:spLocks/>
                </p:cNvSpPr>
                <p:nvPr/>
              </p:nvSpPr>
              <p:spPr bwMode="grayWhite">
                <a:xfrm>
                  <a:off x="4616" y="3305"/>
                  <a:ext cx="17" cy="17"/>
                </a:xfrm>
                <a:custGeom>
                  <a:avLst/>
                  <a:gdLst>
                    <a:gd name="T0" fmla="*/ 0 w 17"/>
                    <a:gd name="T1" fmla="*/ 0 h 17"/>
                    <a:gd name="T2" fmla="*/ 16 w 17"/>
                    <a:gd name="T3" fmla="*/ 0 h 17"/>
                    <a:gd name="T4" fmla="*/ 16 w 17"/>
                    <a:gd name="T5" fmla="*/ 16 h 17"/>
                    <a:gd name="T6" fmla="*/ 0 w 17"/>
                    <a:gd name="T7" fmla="*/ 0 h 1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 h="17">
                      <a:moveTo>
                        <a:pt x="0" y="0"/>
                      </a:moveTo>
                      <a:lnTo>
                        <a:pt x="16" y="0"/>
                      </a:lnTo>
                      <a:lnTo>
                        <a:pt x="16" y="16"/>
                      </a:lnTo>
                      <a:lnTo>
                        <a:pt x="0" y="0"/>
                      </a:lnTo>
                    </a:path>
                  </a:pathLst>
                </a:custGeom>
                <a:solidFill>
                  <a:schemeClr val="bg1"/>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43" name="Freeform 11">
                  <a:extLst>
                    <a:ext uri="{FF2B5EF4-FFF2-40B4-BE49-F238E27FC236}">
                      <a16:creationId xmlns:a16="http://schemas.microsoft.com/office/drawing/2014/main" id="{370FB7C7-1360-4EDF-8693-1AD602A417E2}"/>
                    </a:ext>
                  </a:extLst>
                </p:cNvPr>
                <p:cNvSpPr>
                  <a:spLocks/>
                </p:cNvSpPr>
                <p:nvPr/>
              </p:nvSpPr>
              <p:spPr bwMode="grayWhite">
                <a:xfrm>
                  <a:off x="4674" y="3275"/>
                  <a:ext cx="37" cy="35"/>
                </a:xfrm>
                <a:custGeom>
                  <a:avLst/>
                  <a:gdLst>
                    <a:gd name="T0" fmla="*/ 36 w 37"/>
                    <a:gd name="T1" fmla="*/ 0 h 35"/>
                    <a:gd name="T2" fmla="*/ 22 w 37"/>
                    <a:gd name="T3" fmla="*/ 0 h 35"/>
                    <a:gd name="T4" fmla="*/ 14 w 37"/>
                    <a:gd name="T5" fmla="*/ 9 h 35"/>
                    <a:gd name="T6" fmla="*/ 9 w 37"/>
                    <a:gd name="T7" fmla="*/ 9 h 35"/>
                    <a:gd name="T8" fmla="*/ 5 w 37"/>
                    <a:gd name="T9" fmla="*/ 13 h 35"/>
                    <a:gd name="T10" fmla="*/ 0 w 37"/>
                    <a:gd name="T11" fmla="*/ 13 h 35"/>
                    <a:gd name="T12" fmla="*/ 0 w 37"/>
                    <a:gd name="T13" fmla="*/ 25 h 35"/>
                    <a:gd name="T14" fmla="*/ 8 w 37"/>
                    <a:gd name="T15" fmla="*/ 34 h 35"/>
                    <a:gd name="T16" fmla="*/ 29 w 37"/>
                    <a:gd name="T17" fmla="*/ 34 h 35"/>
                    <a:gd name="T18" fmla="*/ 36 w 37"/>
                    <a:gd name="T19" fmla="*/ 25 h 35"/>
                    <a:gd name="T20" fmla="*/ 36 w 37"/>
                    <a:gd name="T21" fmla="*/ 0 h 3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 h="35">
                      <a:moveTo>
                        <a:pt x="36" y="0"/>
                      </a:moveTo>
                      <a:lnTo>
                        <a:pt x="22" y="0"/>
                      </a:lnTo>
                      <a:lnTo>
                        <a:pt x="14" y="9"/>
                      </a:lnTo>
                      <a:lnTo>
                        <a:pt x="9" y="9"/>
                      </a:lnTo>
                      <a:lnTo>
                        <a:pt x="5" y="13"/>
                      </a:lnTo>
                      <a:lnTo>
                        <a:pt x="0" y="13"/>
                      </a:lnTo>
                      <a:lnTo>
                        <a:pt x="0" y="25"/>
                      </a:lnTo>
                      <a:lnTo>
                        <a:pt x="8" y="34"/>
                      </a:lnTo>
                      <a:lnTo>
                        <a:pt x="29" y="34"/>
                      </a:lnTo>
                      <a:lnTo>
                        <a:pt x="36" y="25"/>
                      </a:lnTo>
                      <a:lnTo>
                        <a:pt x="36" y="0"/>
                      </a:lnTo>
                    </a:path>
                  </a:pathLst>
                </a:custGeom>
                <a:solidFill>
                  <a:schemeClr val="bg1"/>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44" name="Freeform 12">
                  <a:extLst>
                    <a:ext uri="{FF2B5EF4-FFF2-40B4-BE49-F238E27FC236}">
                      <a16:creationId xmlns:a16="http://schemas.microsoft.com/office/drawing/2014/main" id="{7B00D1AD-A7EA-45EA-800A-B105C5D84395}"/>
                    </a:ext>
                  </a:extLst>
                </p:cNvPr>
                <p:cNvSpPr>
                  <a:spLocks/>
                </p:cNvSpPr>
                <p:nvPr/>
              </p:nvSpPr>
              <p:spPr bwMode="grayWhite">
                <a:xfrm>
                  <a:off x="4458" y="3303"/>
                  <a:ext cx="324" cy="422"/>
                </a:xfrm>
                <a:custGeom>
                  <a:avLst/>
                  <a:gdLst>
                    <a:gd name="T0" fmla="*/ 76 w 324"/>
                    <a:gd name="T1" fmla="*/ 0 h 422"/>
                    <a:gd name="T2" fmla="*/ 71 w 324"/>
                    <a:gd name="T3" fmla="*/ 11 h 422"/>
                    <a:gd name="T4" fmla="*/ 45 w 324"/>
                    <a:gd name="T5" fmla="*/ 33 h 422"/>
                    <a:gd name="T6" fmla="*/ 40 w 324"/>
                    <a:gd name="T7" fmla="*/ 53 h 422"/>
                    <a:gd name="T8" fmla="*/ 21 w 324"/>
                    <a:gd name="T9" fmla="*/ 68 h 422"/>
                    <a:gd name="T10" fmla="*/ 8 w 324"/>
                    <a:gd name="T11" fmla="*/ 96 h 422"/>
                    <a:gd name="T12" fmla="*/ 8 w 324"/>
                    <a:gd name="T13" fmla="*/ 114 h 422"/>
                    <a:gd name="T14" fmla="*/ 0 w 324"/>
                    <a:gd name="T15" fmla="*/ 144 h 422"/>
                    <a:gd name="T16" fmla="*/ 11 w 324"/>
                    <a:gd name="T17" fmla="*/ 157 h 422"/>
                    <a:gd name="T18" fmla="*/ 40 w 324"/>
                    <a:gd name="T19" fmla="*/ 195 h 422"/>
                    <a:gd name="T20" fmla="*/ 48 w 324"/>
                    <a:gd name="T21" fmla="*/ 190 h 422"/>
                    <a:gd name="T22" fmla="*/ 99 w 324"/>
                    <a:gd name="T23" fmla="*/ 190 h 422"/>
                    <a:gd name="T24" fmla="*/ 123 w 324"/>
                    <a:gd name="T25" fmla="*/ 199 h 422"/>
                    <a:gd name="T26" fmla="*/ 121 w 324"/>
                    <a:gd name="T27" fmla="*/ 229 h 422"/>
                    <a:gd name="T28" fmla="*/ 138 w 324"/>
                    <a:gd name="T29" fmla="*/ 268 h 422"/>
                    <a:gd name="T30" fmla="*/ 137 w 324"/>
                    <a:gd name="T31" fmla="*/ 279 h 422"/>
                    <a:gd name="T32" fmla="*/ 144 w 324"/>
                    <a:gd name="T33" fmla="*/ 291 h 422"/>
                    <a:gd name="T34" fmla="*/ 133 w 324"/>
                    <a:gd name="T35" fmla="*/ 319 h 422"/>
                    <a:gd name="T36" fmla="*/ 146 w 324"/>
                    <a:gd name="T37" fmla="*/ 354 h 422"/>
                    <a:gd name="T38" fmla="*/ 153 w 324"/>
                    <a:gd name="T39" fmla="*/ 382 h 422"/>
                    <a:gd name="T40" fmla="*/ 162 w 324"/>
                    <a:gd name="T41" fmla="*/ 399 h 422"/>
                    <a:gd name="T42" fmla="*/ 171 w 324"/>
                    <a:gd name="T43" fmla="*/ 421 h 422"/>
                    <a:gd name="T44" fmla="*/ 188 w 324"/>
                    <a:gd name="T45" fmla="*/ 418 h 422"/>
                    <a:gd name="T46" fmla="*/ 216 w 324"/>
                    <a:gd name="T47" fmla="*/ 402 h 422"/>
                    <a:gd name="T48" fmla="*/ 229 w 324"/>
                    <a:gd name="T49" fmla="*/ 382 h 422"/>
                    <a:gd name="T50" fmla="*/ 228 w 324"/>
                    <a:gd name="T51" fmla="*/ 369 h 422"/>
                    <a:gd name="T52" fmla="*/ 245 w 324"/>
                    <a:gd name="T53" fmla="*/ 359 h 422"/>
                    <a:gd name="T54" fmla="*/ 242 w 324"/>
                    <a:gd name="T55" fmla="*/ 340 h 422"/>
                    <a:gd name="T56" fmla="*/ 267 w 324"/>
                    <a:gd name="T57" fmla="*/ 310 h 422"/>
                    <a:gd name="T58" fmla="*/ 271 w 324"/>
                    <a:gd name="T59" fmla="*/ 285 h 422"/>
                    <a:gd name="T60" fmla="*/ 264 w 324"/>
                    <a:gd name="T61" fmla="*/ 277 h 422"/>
                    <a:gd name="T62" fmla="*/ 267 w 324"/>
                    <a:gd name="T63" fmla="*/ 267 h 422"/>
                    <a:gd name="T64" fmla="*/ 261 w 324"/>
                    <a:gd name="T65" fmla="*/ 258 h 422"/>
                    <a:gd name="T66" fmla="*/ 280 w 324"/>
                    <a:gd name="T67" fmla="*/ 234 h 422"/>
                    <a:gd name="T68" fmla="*/ 280 w 324"/>
                    <a:gd name="T69" fmla="*/ 222 h 422"/>
                    <a:gd name="T70" fmla="*/ 306 w 324"/>
                    <a:gd name="T71" fmla="*/ 202 h 422"/>
                    <a:gd name="T72" fmla="*/ 323 w 324"/>
                    <a:gd name="T73" fmla="*/ 148 h 422"/>
                    <a:gd name="T74" fmla="*/ 299 w 324"/>
                    <a:gd name="T75" fmla="*/ 162 h 422"/>
                    <a:gd name="T76" fmla="*/ 278 w 324"/>
                    <a:gd name="T77" fmla="*/ 156 h 422"/>
                    <a:gd name="T78" fmla="*/ 281 w 324"/>
                    <a:gd name="T79" fmla="*/ 143 h 422"/>
                    <a:gd name="T80" fmla="*/ 260 w 324"/>
                    <a:gd name="T81" fmla="*/ 129 h 422"/>
                    <a:gd name="T82" fmla="*/ 250 w 324"/>
                    <a:gd name="T83" fmla="*/ 94 h 422"/>
                    <a:gd name="T84" fmla="*/ 230 w 324"/>
                    <a:gd name="T85" fmla="*/ 66 h 422"/>
                    <a:gd name="T86" fmla="*/ 230 w 324"/>
                    <a:gd name="T87" fmla="*/ 47 h 422"/>
                    <a:gd name="T88" fmla="*/ 219 w 324"/>
                    <a:gd name="T89" fmla="*/ 46 h 422"/>
                    <a:gd name="T90" fmla="*/ 212 w 324"/>
                    <a:gd name="T91" fmla="*/ 49 h 422"/>
                    <a:gd name="T92" fmla="*/ 182 w 324"/>
                    <a:gd name="T93" fmla="*/ 38 h 422"/>
                    <a:gd name="T94" fmla="*/ 174 w 324"/>
                    <a:gd name="T95" fmla="*/ 46 h 422"/>
                    <a:gd name="T96" fmla="*/ 167 w 324"/>
                    <a:gd name="T97" fmla="*/ 56 h 422"/>
                    <a:gd name="T98" fmla="*/ 151 w 324"/>
                    <a:gd name="T99" fmla="*/ 38 h 422"/>
                    <a:gd name="T100" fmla="*/ 135 w 324"/>
                    <a:gd name="T101" fmla="*/ 33 h 422"/>
                    <a:gd name="T102" fmla="*/ 134 w 324"/>
                    <a:gd name="T103" fmla="*/ 10 h 422"/>
                    <a:gd name="T104" fmla="*/ 111 w 324"/>
                    <a:gd name="T105" fmla="*/ 14 h 422"/>
                    <a:gd name="T106" fmla="*/ 96 w 324"/>
                    <a:gd name="T107" fmla="*/ 9 h 422"/>
                    <a:gd name="T108" fmla="*/ 76 w 324"/>
                    <a:gd name="T109" fmla="*/ 0 h 422"/>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324" h="422">
                      <a:moveTo>
                        <a:pt x="76" y="0"/>
                      </a:moveTo>
                      <a:lnTo>
                        <a:pt x="71" y="11"/>
                      </a:lnTo>
                      <a:lnTo>
                        <a:pt x="45" y="33"/>
                      </a:lnTo>
                      <a:lnTo>
                        <a:pt x="40" y="53"/>
                      </a:lnTo>
                      <a:lnTo>
                        <a:pt x="21" y="68"/>
                      </a:lnTo>
                      <a:lnTo>
                        <a:pt x="8" y="96"/>
                      </a:lnTo>
                      <a:lnTo>
                        <a:pt x="8" y="114"/>
                      </a:lnTo>
                      <a:lnTo>
                        <a:pt x="0" y="144"/>
                      </a:lnTo>
                      <a:lnTo>
                        <a:pt x="11" y="157"/>
                      </a:lnTo>
                      <a:lnTo>
                        <a:pt x="40" y="195"/>
                      </a:lnTo>
                      <a:lnTo>
                        <a:pt x="48" y="190"/>
                      </a:lnTo>
                      <a:lnTo>
                        <a:pt x="99" y="190"/>
                      </a:lnTo>
                      <a:lnTo>
                        <a:pt x="123" y="199"/>
                      </a:lnTo>
                      <a:lnTo>
                        <a:pt x="121" y="229"/>
                      </a:lnTo>
                      <a:lnTo>
                        <a:pt x="138" y="268"/>
                      </a:lnTo>
                      <a:lnTo>
                        <a:pt x="137" y="279"/>
                      </a:lnTo>
                      <a:lnTo>
                        <a:pt x="144" y="291"/>
                      </a:lnTo>
                      <a:lnTo>
                        <a:pt x="133" y="319"/>
                      </a:lnTo>
                      <a:lnTo>
                        <a:pt x="146" y="354"/>
                      </a:lnTo>
                      <a:lnTo>
                        <a:pt x="153" y="382"/>
                      </a:lnTo>
                      <a:lnTo>
                        <a:pt x="162" y="399"/>
                      </a:lnTo>
                      <a:lnTo>
                        <a:pt x="171" y="421"/>
                      </a:lnTo>
                      <a:lnTo>
                        <a:pt x="188" y="418"/>
                      </a:lnTo>
                      <a:lnTo>
                        <a:pt x="216" y="402"/>
                      </a:lnTo>
                      <a:lnTo>
                        <a:pt x="229" y="382"/>
                      </a:lnTo>
                      <a:lnTo>
                        <a:pt x="228" y="369"/>
                      </a:lnTo>
                      <a:lnTo>
                        <a:pt x="245" y="359"/>
                      </a:lnTo>
                      <a:lnTo>
                        <a:pt x="242" y="340"/>
                      </a:lnTo>
                      <a:lnTo>
                        <a:pt x="267" y="310"/>
                      </a:lnTo>
                      <a:lnTo>
                        <a:pt x="271" y="285"/>
                      </a:lnTo>
                      <a:lnTo>
                        <a:pt x="264" y="277"/>
                      </a:lnTo>
                      <a:lnTo>
                        <a:pt x="267" y="267"/>
                      </a:lnTo>
                      <a:lnTo>
                        <a:pt x="261" y="258"/>
                      </a:lnTo>
                      <a:lnTo>
                        <a:pt x="280" y="234"/>
                      </a:lnTo>
                      <a:lnTo>
                        <a:pt x="280" y="222"/>
                      </a:lnTo>
                      <a:lnTo>
                        <a:pt x="306" y="202"/>
                      </a:lnTo>
                      <a:lnTo>
                        <a:pt x="323" y="148"/>
                      </a:lnTo>
                      <a:lnTo>
                        <a:pt x="299" y="162"/>
                      </a:lnTo>
                      <a:lnTo>
                        <a:pt x="278" y="156"/>
                      </a:lnTo>
                      <a:lnTo>
                        <a:pt x="281" y="143"/>
                      </a:lnTo>
                      <a:lnTo>
                        <a:pt x="260" y="129"/>
                      </a:lnTo>
                      <a:lnTo>
                        <a:pt x="250" y="94"/>
                      </a:lnTo>
                      <a:lnTo>
                        <a:pt x="230" y="66"/>
                      </a:lnTo>
                      <a:lnTo>
                        <a:pt x="230" y="47"/>
                      </a:lnTo>
                      <a:lnTo>
                        <a:pt x="219" y="46"/>
                      </a:lnTo>
                      <a:lnTo>
                        <a:pt x="212" y="49"/>
                      </a:lnTo>
                      <a:lnTo>
                        <a:pt x="182" y="38"/>
                      </a:lnTo>
                      <a:lnTo>
                        <a:pt x="174" y="46"/>
                      </a:lnTo>
                      <a:lnTo>
                        <a:pt x="167" y="56"/>
                      </a:lnTo>
                      <a:lnTo>
                        <a:pt x="151" y="38"/>
                      </a:lnTo>
                      <a:lnTo>
                        <a:pt x="135" y="33"/>
                      </a:lnTo>
                      <a:lnTo>
                        <a:pt x="134" y="10"/>
                      </a:lnTo>
                      <a:lnTo>
                        <a:pt x="111" y="14"/>
                      </a:lnTo>
                      <a:lnTo>
                        <a:pt x="96" y="9"/>
                      </a:lnTo>
                      <a:lnTo>
                        <a:pt x="76" y="0"/>
                      </a:lnTo>
                    </a:path>
                  </a:pathLst>
                </a:custGeom>
                <a:solidFill>
                  <a:schemeClr val="bg1"/>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45" name="Freeform 13">
                  <a:extLst>
                    <a:ext uri="{FF2B5EF4-FFF2-40B4-BE49-F238E27FC236}">
                      <a16:creationId xmlns:a16="http://schemas.microsoft.com/office/drawing/2014/main" id="{B6AFA229-EF36-4A0A-B732-284A172903FD}"/>
                    </a:ext>
                  </a:extLst>
                </p:cNvPr>
                <p:cNvSpPr>
                  <a:spLocks/>
                </p:cNvSpPr>
                <p:nvPr/>
              </p:nvSpPr>
              <p:spPr bwMode="grayWhite">
                <a:xfrm>
                  <a:off x="5205" y="3408"/>
                  <a:ext cx="17" cy="21"/>
                </a:xfrm>
                <a:custGeom>
                  <a:avLst/>
                  <a:gdLst>
                    <a:gd name="T0" fmla="*/ 7 w 17"/>
                    <a:gd name="T1" fmla="*/ 0 h 21"/>
                    <a:gd name="T2" fmla="*/ 9 w 17"/>
                    <a:gd name="T3" fmla="*/ 5 h 21"/>
                    <a:gd name="T4" fmla="*/ 7 w 17"/>
                    <a:gd name="T5" fmla="*/ 10 h 21"/>
                    <a:gd name="T6" fmla="*/ 7 w 17"/>
                    <a:gd name="T7" fmla="*/ 14 h 21"/>
                    <a:gd name="T8" fmla="*/ 16 w 17"/>
                    <a:gd name="T9" fmla="*/ 17 h 21"/>
                    <a:gd name="T10" fmla="*/ 16 w 17"/>
                    <a:gd name="T11" fmla="*/ 20 h 21"/>
                    <a:gd name="T12" fmla="*/ 9 w 17"/>
                    <a:gd name="T13" fmla="*/ 17 h 21"/>
                    <a:gd name="T14" fmla="*/ 3 w 17"/>
                    <a:gd name="T15" fmla="*/ 20 h 21"/>
                    <a:gd name="T16" fmla="*/ 0 w 17"/>
                    <a:gd name="T17" fmla="*/ 17 h 21"/>
                    <a:gd name="T18" fmla="*/ 3 w 17"/>
                    <a:gd name="T19" fmla="*/ 14 h 21"/>
                    <a:gd name="T20" fmla="*/ 0 w 17"/>
                    <a:gd name="T21" fmla="*/ 10 h 21"/>
                    <a:gd name="T22" fmla="*/ 3 w 17"/>
                    <a:gd name="T23" fmla="*/ 2 h 21"/>
                    <a:gd name="T24" fmla="*/ 7 w 17"/>
                    <a:gd name="T25" fmla="*/ 0 h 2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7" h="21">
                      <a:moveTo>
                        <a:pt x="7" y="0"/>
                      </a:moveTo>
                      <a:lnTo>
                        <a:pt x="9" y="5"/>
                      </a:lnTo>
                      <a:lnTo>
                        <a:pt x="7" y="10"/>
                      </a:lnTo>
                      <a:lnTo>
                        <a:pt x="7" y="14"/>
                      </a:lnTo>
                      <a:lnTo>
                        <a:pt x="16" y="17"/>
                      </a:lnTo>
                      <a:lnTo>
                        <a:pt x="16" y="20"/>
                      </a:lnTo>
                      <a:lnTo>
                        <a:pt x="9" y="17"/>
                      </a:lnTo>
                      <a:lnTo>
                        <a:pt x="3" y="20"/>
                      </a:lnTo>
                      <a:lnTo>
                        <a:pt x="0" y="17"/>
                      </a:lnTo>
                      <a:lnTo>
                        <a:pt x="3" y="14"/>
                      </a:lnTo>
                      <a:lnTo>
                        <a:pt x="0" y="10"/>
                      </a:lnTo>
                      <a:lnTo>
                        <a:pt x="3" y="2"/>
                      </a:lnTo>
                      <a:lnTo>
                        <a:pt x="7" y="0"/>
                      </a:lnTo>
                    </a:path>
                  </a:pathLst>
                </a:custGeom>
                <a:solidFill>
                  <a:schemeClr val="bg1"/>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46" name="Freeform 14">
                  <a:extLst>
                    <a:ext uri="{FF2B5EF4-FFF2-40B4-BE49-F238E27FC236}">
                      <a16:creationId xmlns:a16="http://schemas.microsoft.com/office/drawing/2014/main" id="{9745B13A-031C-4A9F-A29B-ECFB3CCD21FF}"/>
                    </a:ext>
                  </a:extLst>
                </p:cNvPr>
                <p:cNvSpPr>
                  <a:spLocks/>
                </p:cNvSpPr>
                <p:nvPr/>
              </p:nvSpPr>
              <p:spPr bwMode="grayWhite">
                <a:xfrm>
                  <a:off x="5144" y="3496"/>
                  <a:ext cx="49" cy="70"/>
                </a:xfrm>
                <a:custGeom>
                  <a:avLst/>
                  <a:gdLst>
                    <a:gd name="T0" fmla="*/ 0 w 49"/>
                    <a:gd name="T1" fmla="*/ 34 h 70"/>
                    <a:gd name="T2" fmla="*/ 17 w 49"/>
                    <a:gd name="T3" fmla="*/ 34 h 70"/>
                    <a:gd name="T4" fmla="*/ 37 w 49"/>
                    <a:gd name="T5" fmla="*/ 0 h 70"/>
                    <a:gd name="T6" fmla="*/ 48 w 49"/>
                    <a:gd name="T7" fmla="*/ 20 h 70"/>
                    <a:gd name="T8" fmla="*/ 39 w 49"/>
                    <a:gd name="T9" fmla="*/ 69 h 70"/>
                    <a:gd name="T10" fmla="*/ 3 w 49"/>
                    <a:gd name="T11" fmla="*/ 57 h 70"/>
                    <a:gd name="T12" fmla="*/ 0 w 49"/>
                    <a:gd name="T13" fmla="*/ 34 h 7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9" h="70">
                      <a:moveTo>
                        <a:pt x="0" y="34"/>
                      </a:moveTo>
                      <a:lnTo>
                        <a:pt x="17" y="34"/>
                      </a:lnTo>
                      <a:lnTo>
                        <a:pt x="37" y="0"/>
                      </a:lnTo>
                      <a:lnTo>
                        <a:pt x="48" y="20"/>
                      </a:lnTo>
                      <a:lnTo>
                        <a:pt x="39" y="69"/>
                      </a:lnTo>
                      <a:lnTo>
                        <a:pt x="3" y="57"/>
                      </a:lnTo>
                      <a:lnTo>
                        <a:pt x="0" y="34"/>
                      </a:lnTo>
                    </a:path>
                  </a:pathLst>
                </a:custGeom>
                <a:solidFill>
                  <a:schemeClr val="bg1"/>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47" name="Freeform 15">
                  <a:extLst>
                    <a:ext uri="{FF2B5EF4-FFF2-40B4-BE49-F238E27FC236}">
                      <a16:creationId xmlns:a16="http://schemas.microsoft.com/office/drawing/2014/main" id="{0E41D88B-8F18-41C2-A3D9-C307F513A1F6}"/>
                    </a:ext>
                  </a:extLst>
                </p:cNvPr>
                <p:cNvSpPr>
                  <a:spLocks/>
                </p:cNvSpPr>
                <p:nvPr/>
              </p:nvSpPr>
              <p:spPr bwMode="grayWhite">
                <a:xfrm>
                  <a:off x="5241" y="3523"/>
                  <a:ext cx="84" cy="67"/>
                </a:xfrm>
                <a:custGeom>
                  <a:avLst/>
                  <a:gdLst>
                    <a:gd name="T0" fmla="*/ 5 w 84"/>
                    <a:gd name="T1" fmla="*/ 15 h 67"/>
                    <a:gd name="T2" fmla="*/ 0 w 84"/>
                    <a:gd name="T3" fmla="*/ 0 h 67"/>
                    <a:gd name="T4" fmla="*/ 27 w 84"/>
                    <a:gd name="T5" fmla="*/ 6 h 67"/>
                    <a:gd name="T6" fmla="*/ 67 w 84"/>
                    <a:gd name="T7" fmla="*/ 22 h 67"/>
                    <a:gd name="T8" fmla="*/ 67 w 84"/>
                    <a:gd name="T9" fmla="*/ 34 h 67"/>
                    <a:gd name="T10" fmla="*/ 83 w 84"/>
                    <a:gd name="T11" fmla="*/ 66 h 67"/>
                    <a:gd name="T12" fmla="*/ 52 w 84"/>
                    <a:gd name="T13" fmla="*/ 36 h 67"/>
                    <a:gd name="T14" fmla="*/ 31 w 84"/>
                    <a:gd name="T15" fmla="*/ 38 h 67"/>
                    <a:gd name="T16" fmla="*/ 5 w 84"/>
                    <a:gd name="T17" fmla="*/ 15 h 6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84" h="67">
                      <a:moveTo>
                        <a:pt x="5" y="15"/>
                      </a:moveTo>
                      <a:lnTo>
                        <a:pt x="0" y="0"/>
                      </a:lnTo>
                      <a:lnTo>
                        <a:pt x="27" y="6"/>
                      </a:lnTo>
                      <a:lnTo>
                        <a:pt x="67" y="22"/>
                      </a:lnTo>
                      <a:lnTo>
                        <a:pt x="67" y="34"/>
                      </a:lnTo>
                      <a:lnTo>
                        <a:pt x="83" y="66"/>
                      </a:lnTo>
                      <a:lnTo>
                        <a:pt x="52" y="36"/>
                      </a:lnTo>
                      <a:lnTo>
                        <a:pt x="31" y="38"/>
                      </a:lnTo>
                      <a:lnTo>
                        <a:pt x="5" y="15"/>
                      </a:lnTo>
                    </a:path>
                  </a:pathLst>
                </a:custGeom>
                <a:solidFill>
                  <a:schemeClr val="bg1"/>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48" name="Freeform 16">
                  <a:extLst>
                    <a:ext uri="{FF2B5EF4-FFF2-40B4-BE49-F238E27FC236}">
                      <a16:creationId xmlns:a16="http://schemas.microsoft.com/office/drawing/2014/main" id="{BBC7A523-89FD-4D71-92C4-2FEE5DBF41C6}"/>
                    </a:ext>
                  </a:extLst>
                </p:cNvPr>
                <p:cNvSpPr>
                  <a:spLocks/>
                </p:cNvSpPr>
                <p:nvPr/>
              </p:nvSpPr>
              <p:spPr bwMode="grayWhite">
                <a:xfrm>
                  <a:off x="5400" y="3660"/>
                  <a:ext cx="57" cy="73"/>
                </a:xfrm>
                <a:custGeom>
                  <a:avLst/>
                  <a:gdLst>
                    <a:gd name="T0" fmla="*/ 34 w 57"/>
                    <a:gd name="T1" fmla="*/ 0 h 73"/>
                    <a:gd name="T2" fmla="*/ 56 w 57"/>
                    <a:gd name="T3" fmla="*/ 21 h 73"/>
                    <a:gd name="T4" fmla="*/ 11 w 57"/>
                    <a:gd name="T5" fmla="*/ 72 h 73"/>
                    <a:gd name="T6" fmla="*/ 0 w 57"/>
                    <a:gd name="T7" fmla="*/ 60 h 73"/>
                    <a:gd name="T8" fmla="*/ 32 w 57"/>
                    <a:gd name="T9" fmla="*/ 28 h 73"/>
                    <a:gd name="T10" fmla="*/ 34 w 57"/>
                    <a:gd name="T11" fmla="*/ 0 h 7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7" h="73">
                      <a:moveTo>
                        <a:pt x="34" y="0"/>
                      </a:moveTo>
                      <a:lnTo>
                        <a:pt x="56" y="21"/>
                      </a:lnTo>
                      <a:lnTo>
                        <a:pt x="11" y="72"/>
                      </a:lnTo>
                      <a:lnTo>
                        <a:pt x="0" y="60"/>
                      </a:lnTo>
                      <a:lnTo>
                        <a:pt x="32" y="28"/>
                      </a:lnTo>
                      <a:lnTo>
                        <a:pt x="34" y="0"/>
                      </a:lnTo>
                    </a:path>
                  </a:pathLst>
                </a:custGeom>
                <a:solidFill>
                  <a:schemeClr val="bg1"/>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49" name="Freeform 17">
                  <a:extLst>
                    <a:ext uri="{FF2B5EF4-FFF2-40B4-BE49-F238E27FC236}">
                      <a16:creationId xmlns:a16="http://schemas.microsoft.com/office/drawing/2014/main" id="{65F90E0E-B3F5-4C8C-821D-74ADB960119F}"/>
                    </a:ext>
                  </a:extLst>
                </p:cNvPr>
                <p:cNvSpPr>
                  <a:spLocks/>
                </p:cNvSpPr>
                <p:nvPr/>
              </p:nvSpPr>
              <p:spPr bwMode="grayWhite">
                <a:xfrm>
                  <a:off x="4558" y="3167"/>
                  <a:ext cx="29" cy="48"/>
                </a:xfrm>
                <a:custGeom>
                  <a:avLst/>
                  <a:gdLst>
                    <a:gd name="T0" fmla="*/ 28 w 29"/>
                    <a:gd name="T1" fmla="*/ 36 h 48"/>
                    <a:gd name="T2" fmla="*/ 20 w 29"/>
                    <a:gd name="T3" fmla="*/ 31 h 48"/>
                    <a:gd name="T4" fmla="*/ 20 w 29"/>
                    <a:gd name="T5" fmla="*/ 10 h 48"/>
                    <a:gd name="T6" fmla="*/ 24 w 29"/>
                    <a:gd name="T7" fmla="*/ 5 h 48"/>
                    <a:gd name="T8" fmla="*/ 17 w 29"/>
                    <a:gd name="T9" fmla="*/ 5 h 48"/>
                    <a:gd name="T10" fmla="*/ 21 w 29"/>
                    <a:gd name="T11" fmla="*/ 0 h 48"/>
                    <a:gd name="T12" fmla="*/ 16 w 29"/>
                    <a:gd name="T13" fmla="*/ 0 h 48"/>
                    <a:gd name="T14" fmla="*/ 10 w 29"/>
                    <a:gd name="T15" fmla="*/ 6 h 48"/>
                    <a:gd name="T16" fmla="*/ 10 w 29"/>
                    <a:gd name="T17" fmla="*/ 19 h 48"/>
                    <a:gd name="T18" fmla="*/ 13 w 29"/>
                    <a:gd name="T19" fmla="*/ 22 h 48"/>
                    <a:gd name="T20" fmla="*/ 13 w 29"/>
                    <a:gd name="T21" fmla="*/ 28 h 48"/>
                    <a:gd name="T22" fmla="*/ 11 w 29"/>
                    <a:gd name="T23" fmla="*/ 28 h 48"/>
                    <a:gd name="T24" fmla="*/ 6 w 29"/>
                    <a:gd name="T25" fmla="*/ 33 h 48"/>
                    <a:gd name="T26" fmla="*/ 6 w 29"/>
                    <a:gd name="T27" fmla="*/ 38 h 48"/>
                    <a:gd name="T28" fmla="*/ 0 w 29"/>
                    <a:gd name="T29" fmla="*/ 47 h 48"/>
                    <a:gd name="T30" fmla="*/ 21 w 29"/>
                    <a:gd name="T31" fmla="*/ 47 h 48"/>
                    <a:gd name="T32" fmla="*/ 28 w 29"/>
                    <a:gd name="T33" fmla="*/ 36 h 4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29" h="48">
                      <a:moveTo>
                        <a:pt x="28" y="36"/>
                      </a:moveTo>
                      <a:lnTo>
                        <a:pt x="20" y="31"/>
                      </a:lnTo>
                      <a:lnTo>
                        <a:pt x="20" y="10"/>
                      </a:lnTo>
                      <a:lnTo>
                        <a:pt x="24" y="5"/>
                      </a:lnTo>
                      <a:lnTo>
                        <a:pt x="17" y="5"/>
                      </a:lnTo>
                      <a:lnTo>
                        <a:pt x="21" y="0"/>
                      </a:lnTo>
                      <a:lnTo>
                        <a:pt x="16" y="0"/>
                      </a:lnTo>
                      <a:lnTo>
                        <a:pt x="10" y="6"/>
                      </a:lnTo>
                      <a:lnTo>
                        <a:pt x="10" y="19"/>
                      </a:lnTo>
                      <a:lnTo>
                        <a:pt x="13" y="22"/>
                      </a:lnTo>
                      <a:lnTo>
                        <a:pt x="13" y="28"/>
                      </a:lnTo>
                      <a:lnTo>
                        <a:pt x="11" y="28"/>
                      </a:lnTo>
                      <a:lnTo>
                        <a:pt x="6" y="33"/>
                      </a:lnTo>
                      <a:lnTo>
                        <a:pt x="6" y="38"/>
                      </a:lnTo>
                      <a:lnTo>
                        <a:pt x="0" y="47"/>
                      </a:lnTo>
                      <a:lnTo>
                        <a:pt x="21" y="47"/>
                      </a:lnTo>
                      <a:lnTo>
                        <a:pt x="28" y="36"/>
                      </a:lnTo>
                    </a:path>
                  </a:pathLst>
                </a:custGeom>
                <a:solidFill>
                  <a:schemeClr val="bg1"/>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50" name="Freeform 18">
                  <a:extLst>
                    <a:ext uri="{FF2B5EF4-FFF2-40B4-BE49-F238E27FC236}">
                      <a16:creationId xmlns:a16="http://schemas.microsoft.com/office/drawing/2014/main" id="{31A39063-9DF4-4B4A-A2E4-BFFA050A5401}"/>
                    </a:ext>
                  </a:extLst>
                </p:cNvPr>
                <p:cNvSpPr>
                  <a:spLocks/>
                </p:cNvSpPr>
                <p:nvPr/>
              </p:nvSpPr>
              <p:spPr bwMode="grayWhite">
                <a:xfrm>
                  <a:off x="4549" y="3183"/>
                  <a:ext cx="17" cy="17"/>
                </a:xfrm>
                <a:custGeom>
                  <a:avLst/>
                  <a:gdLst>
                    <a:gd name="T0" fmla="*/ 13 w 17"/>
                    <a:gd name="T1" fmla="*/ 5 h 17"/>
                    <a:gd name="T2" fmla="*/ 16 w 17"/>
                    <a:gd name="T3" fmla="*/ 5 h 17"/>
                    <a:gd name="T4" fmla="*/ 16 w 17"/>
                    <a:gd name="T5" fmla="*/ 0 h 17"/>
                    <a:gd name="T6" fmla="*/ 10 w 17"/>
                    <a:gd name="T7" fmla="*/ 0 h 17"/>
                    <a:gd name="T8" fmla="*/ 0 w 17"/>
                    <a:gd name="T9" fmla="*/ 10 h 17"/>
                    <a:gd name="T10" fmla="*/ 0 w 17"/>
                    <a:gd name="T11" fmla="*/ 16 h 17"/>
                    <a:gd name="T12" fmla="*/ 9 w 17"/>
                    <a:gd name="T13" fmla="*/ 16 h 17"/>
                    <a:gd name="T14" fmla="*/ 13 w 17"/>
                    <a:gd name="T15" fmla="*/ 11 h 17"/>
                    <a:gd name="T16" fmla="*/ 13 w 17"/>
                    <a:gd name="T17" fmla="*/ 5 h 1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 h="17">
                      <a:moveTo>
                        <a:pt x="13" y="5"/>
                      </a:moveTo>
                      <a:lnTo>
                        <a:pt x="16" y="5"/>
                      </a:lnTo>
                      <a:lnTo>
                        <a:pt x="16" y="0"/>
                      </a:lnTo>
                      <a:lnTo>
                        <a:pt x="10" y="0"/>
                      </a:lnTo>
                      <a:lnTo>
                        <a:pt x="0" y="10"/>
                      </a:lnTo>
                      <a:lnTo>
                        <a:pt x="0" y="16"/>
                      </a:lnTo>
                      <a:lnTo>
                        <a:pt x="9" y="16"/>
                      </a:lnTo>
                      <a:lnTo>
                        <a:pt x="13" y="11"/>
                      </a:lnTo>
                      <a:lnTo>
                        <a:pt x="13" y="5"/>
                      </a:lnTo>
                    </a:path>
                  </a:pathLst>
                </a:custGeom>
                <a:solidFill>
                  <a:schemeClr val="bg1"/>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51" name="Freeform 19">
                  <a:extLst>
                    <a:ext uri="{FF2B5EF4-FFF2-40B4-BE49-F238E27FC236}">
                      <a16:creationId xmlns:a16="http://schemas.microsoft.com/office/drawing/2014/main" id="{DFF0ADE6-7378-4CFE-BDBE-2ADBB1FE530D}"/>
                    </a:ext>
                  </a:extLst>
                </p:cNvPr>
                <p:cNvSpPr>
                  <a:spLocks/>
                </p:cNvSpPr>
                <p:nvPr/>
              </p:nvSpPr>
              <p:spPr bwMode="grayWhite">
                <a:xfrm>
                  <a:off x="4527" y="3155"/>
                  <a:ext cx="184" cy="155"/>
                </a:xfrm>
                <a:custGeom>
                  <a:avLst/>
                  <a:gdLst>
                    <a:gd name="T0" fmla="*/ 120 w 184"/>
                    <a:gd name="T1" fmla="*/ 10 h 155"/>
                    <a:gd name="T2" fmla="*/ 144 w 184"/>
                    <a:gd name="T3" fmla="*/ 14 h 155"/>
                    <a:gd name="T4" fmla="*/ 129 w 184"/>
                    <a:gd name="T5" fmla="*/ 20 h 155"/>
                    <a:gd name="T6" fmla="*/ 123 w 184"/>
                    <a:gd name="T7" fmla="*/ 29 h 155"/>
                    <a:gd name="T8" fmla="*/ 114 w 184"/>
                    <a:gd name="T9" fmla="*/ 50 h 155"/>
                    <a:gd name="T10" fmla="*/ 100 w 184"/>
                    <a:gd name="T11" fmla="*/ 51 h 155"/>
                    <a:gd name="T12" fmla="*/ 88 w 184"/>
                    <a:gd name="T13" fmla="*/ 49 h 155"/>
                    <a:gd name="T14" fmla="*/ 94 w 184"/>
                    <a:gd name="T15" fmla="*/ 39 h 155"/>
                    <a:gd name="T16" fmla="*/ 88 w 184"/>
                    <a:gd name="T17" fmla="*/ 26 h 155"/>
                    <a:gd name="T18" fmla="*/ 81 w 184"/>
                    <a:gd name="T19" fmla="*/ 49 h 155"/>
                    <a:gd name="T20" fmla="*/ 62 w 184"/>
                    <a:gd name="T21" fmla="*/ 60 h 155"/>
                    <a:gd name="T22" fmla="*/ 52 w 184"/>
                    <a:gd name="T23" fmla="*/ 67 h 155"/>
                    <a:gd name="T24" fmla="*/ 38 w 184"/>
                    <a:gd name="T25" fmla="*/ 77 h 155"/>
                    <a:gd name="T26" fmla="*/ 30 w 184"/>
                    <a:gd name="T27" fmla="*/ 102 h 155"/>
                    <a:gd name="T28" fmla="*/ 5 w 184"/>
                    <a:gd name="T29" fmla="*/ 93 h 155"/>
                    <a:gd name="T30" fmla="*/ 0 w 184"/>
                    <a:gd name="T31" fmla="*/ 111 h 155"/>
                    <a:gd name="T32" fmla="*/ 10 w 184"/>
                    <a:gd name="T33" fmla="*/ 138 h 155"/>
                    <a:gd name="T34" fmla="*/ 50 w 184"/>
                    <a:gd name="T35" fmla="*/ 109 h 155"/>
                    <a:gd name="T36" fmla="*/ 75 w 184"/>
                    <a:gd name="T37" fmla="*/ 103 h 155"/>
                    <a:gd name="T38" fmla="*/ 79 w 184"/>
                    <a:gd name="T39" fmla="*/ 115 h 155"/>
                    <a:gd name="T40" fmla="*/ 99 w 184"/>
                    <a:gd name="T41" fmla="*/ 143 h 155"/>
                    <a:gd name="T42" fmla="*/ 101 w 184"/>
                    <a:gd name="T43" fmla="*/ 135 h 155"/>
                    <a:gd name="T44" fmla="*/ 107 w 184"/>
                    <a:gd name="T45" fmla="*/ 135 h 155"/>
                    <a:gd name="T46" fmla="*/ 88 w 184"/>
                    <a:gd name="T47" fmla="*/ 108 h 155"/>
                    <a:gd name="T48" fmla="*/ 94 w 184"/>
                    <a:gd name="T49" fmla="*/ 99 h 155"/>
                    <a:gd name="T50" fmla="*/ 114 w 184"/>
                    <a:gd name="T51" fmla="*/ 127 h 155"/>
                    <a:gd name="T52" fmla="*/ 123 w 184"/>
                    <a:gd name="T53" fmla="*/ 144 h 155"/>
                    <a:gd name="T54" fmla="*/ 127 w 184"/>
                    <a:gd name="T55" fmla="*/ 154 h 155"/>
                    <a:gd name="T56" fmla="*/ 131 w 184"/>
                    <a:gd name="T57" fmla="*/ 136 h 155"/>
                    <a:gd name="T58" fmla="*/ 144 w 184"/>
                    <a:gd name="T59" fmla="*/ 130 h 155"/>
                    <a:gd name="T60" fmla="*/ 153 w 184"/>
                    <a:gd name="T61" fmla="*/ 126 h 155"/>
                    <a:gd name="T62" fmla="*/ 150 w 184"/>
                    <a:gd name="T63" fmla="*/ 113 h 155"/>
                    <a:gd name="T64" fmla="*/ 157 w 184"/>
                    <a:gd name="T65" fmla="*/ 90 h 155"/>
                    <a:gd name="T66" fmla="*/ 166 w 184"/>
                    <a:gd name="T67" fmla="*/ 93 h 155"/>
                    <a:gd name="T68" fmla="*/ 169 w 184"/>
                    <a:gd name="T69" fmla="*/ 103 h 155"/>
                    <a:gd name="T70" fmla="*/ 177 w 184"/>
                    <a:gd name="T71" fmla="*/ 98 h 155"/>
                    <a:gd name="T72" fmla="*/ 175 w 184"/>
                    <a:gd name="T73" fmla="*/ 95 h 155"/>
                    <a:gd name="T74" fmla="*/ 180 w 184"/>
                    <a:gd name="T75" fmla="*/ 81 h 155"/>
                    <a:gd name="T76" fmla="*/ 183 w 184"/>
                    <a:gd name="T77" fmla="*/ 98 h 155"/>
                    <a:gd name="T78" fmla="*/ 120 w 184"/>
                    <a:gd name="T79" fmla="*/ 0 h 155"/>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184" h="155">
                      <a:moveTo>
                        <a:pt x="120" y="0"/>
                      </a:moveTo>
                      <a:lnTo>
                        <a:pt x="120" y="10"/>
                      </a:lnTo>
                      <a:lnTo>
                        <a:pt x="124" y="14"/>
                      </a:lnTo>
                      <a:lnTo>
                        <a:pt x="144" y="14"/>
                      </a:lnTo>
                      <a:lnTo>
                        <a:pt x="144" y="20"/>
                      </a:lnTo>
                      <a:lnTo>
                        <a:pt x="129" y="20"/>
                      </a:lnTo>
                      <a:lnTo>
                        <a:pt x="129" y="37"/>
                      </a:lnTo>
                      <a:lnTo>
                        <a:pt x="123" y="29"/>
                      </a:lnTo>
                      <a:lnTo>
                        <a:pt x="123" y="40"/>
                      </a:lnTo>
                      <a:lnTo>
                        <a:pt x="114" y="50"/>
                      </a:lnTo>
                      <a:lnTo>
                        <a:pt x="109" y="44"/>
                      </a:lnTo>
                      <a:lnTo>
                        <a:pt x="100" y="51"/>
                      </a:lnTo>
                      <a:lnTo>
                        <a:pt x="99" y="49"/>
                      </a:lnTo>
                      <a:lnTo>
                        <a:pt x="88" y="49"/>
                      </a:lnTo>
                      <a:lnTo>
                        <a:pt x="94" y="42"/>
                      </a:lnTo>
                      <a:lnTo>
                        <a:pt x="94" y="39"/>
                      </a:lnTo>
                      <a:lnTo>
                        <a:pt x="88" y="34"/>
                      </a:lnTo>
                      <a:lnTo>
                        <a:pt x="88" y="26"/>
                      </a:lnTo>
                      <a:lnTo>
                        <a:pt x="81" y="34"/>
                      </a:lnTo>
                      <a:lnTo>
                        <a:pt x="81" y="49"/>
                      </a:lnTo>
                      <a:lnTo>
                        <a:pt x="73" y="49"/>
                      </a:lnTo>
                      <a:lnTo>
                        <a:pt x="62" y="60"/>
                      </a:lnTo>
                      <a:lnTo>
                        <a:pt x="58" y="60"/>
                      </a:lnTo>
                      <a:lnTo>
                        <a:pt x="52" y="67"/>
                      </a:lnTo>
                      <a:lnTo>
                        <a:pt x="30" y="67"/>
                      </a:lnTo>
                      <a:lnTo>
                        <a:pt x="38" y="77"/>
                      </a:lnTo>
                      <a:lnTo>
                        <a:pt x="38" y="93"/>
                      </a:lnTo>
                      <a:lnTo>
                        <a:pt x="30" y="102"/>
                      </a:lnTo>
                      <a:lnTo>
                        <a:pt x="22" y="93"/>
                      </a:lnTo>
                      <a:lnTo>
                        <a:pt x="5" y="93"/>
                      </a:lnTo>
                      <a:lnTo>
                        <a:pt x="5" y="104"/>
                      </a:lnTo>
                      <a:lnTo>
                        <a:pt x="0" y="111"/>
                      </a:lnTo>
                      <a:lnTo>
                        <a:pt x="0" y="126"/>
                      </a:lnTo>
                      <a:lnTo>
                        <a:pt x="10" y="138"/>
                      </a:lnTo>
                      <a:lnTo>
                        <a:pt x="26" y="138"/>
                      </a:lnTo>
                      <a:lnTo>
                        <a:pt x="50" y="109"/>
                      </a:lnTo>
                      <a:lnTo>
                        <a:pt x="72" y="109"/>
                      </a:lnTo>
                      <a:lnTo>
                        <a:pt x="75" y="103"/>
                      </a:lnTo>
                      <a:lnTo>
                        <a:pt x="80" y="109"/>
                      </a:lnTo>
                      <a:lnTo>
                        <a:pt x="79" y="115"/>
                      </a:lnTo>
                      <a:lnTo>
                        <a:pt x="99" y="135"/>
                      </a:lnTo>
                      <a:lnTo>
                        <a:pt x="99" y="143"/>
                      </a:lnTo>
                      <a:lnTo>
                        <a:pt x="104" y="140"/>
                      </a:lnTo>
                      <a:lnTo>
                        <a:pt x="101" y="135"/>
                      </a:lnTo>
                      <a:lnTo>
                        <a:pt x="104" y="132"/>
                      </a:lnTo>
                      <a:lnTo>
                        <a:pt x="107" y="135"/>
                      </a:lnTo>
                      <a:lnTo>
                        <a:pt x="109" y="134"/>
                      </a:lnTo>
                      <a:lnTo>
                        <a:pt x="88" y="108"/>
                      </a:lnTo>
                      <a:lnTo>
                        <a:pt x="88" y="99"/>
                      </a:lnTo>
                      <a:lnTo>
                        <a:pt x="94" y="99"/>
                      </a:lnTo>
                      <a:lnTo>
                        <a:pt x="94" y="104"/>
                      </a:lnTo>
                      <a:lnTo>
                        <a:pt x="114" y="127"/>
                      </a:lnTo>
                      <a:lnTo>
                        <a:pt x="114" y="134"/>
                      </a:lnTo>
                      <a:lnTo>
                        <a:pt x="123" y="144"/>
                      </a:lnTo>
                      <a:lnTo>
                        <a:pt x="121" y="146"/>
                      </a:lnTo>
                      <a:lnTo>
                        <a:pt x="127" y="154"/>
                      </a:lnTo>
                      <a:lnTo>
                        <a:pt x="137" y="143"/>
                      </a:lnTo>
                      <a:lnTo>
                        <a:pt x="131" y="136"/>
                      </a:lnTo>
                      <a:lnTo>
                        <a:pt x="137" y="130"/>
                      </a:lnTo>
                      <a:lnTo>
                        <a:pt x="144" y="130"/>
                      </a:lnTo>
                      <a:lnTo>
                        <a:pt x="148" y="126"/>
                      </a:lnTo>
                      <a:lnTo>
                        <a:pt x="153" y="126"/>
                      </a:lnTo>
                      <a:lnTo>
                        <a:pt x="147" y="117"/>
                      </a:lnTo>
                      <a:lnTo>
                        <a:pt x="150" y="113"/>
                      </a:lnTo>
                      <a:lnTo>
                        <a:pt x="150" y="98"/>
                      </a:lnTo>
                      <a:lnTo>
                        <a:pt x="157" y="90"/>
                      </a:lnTo>
                      <a:lnTo>
                        <a:pt x="160" y="93"/>
                      </a:lnTo>
                      <a:lnTo>
                        <a:pt x="166" y="93"/>
                      </a:lnTo>
                      <a:lnTo>
                        <a:pt x="163" y="97"/>
                      </a:lnTo>
                      <a:lnTo>
                        <a:pt x="169" y="103"/>
                      </a:lnTo>
                      <a:lnTo>
                        <a:pt x="172" y="98"/>
                      </a:lnTo>
                      <a:lnTo>
                        <a:pt x="177" y="98"/>
                      </a:lnTo>
                      <a:lnTo>
                        <a:pt x="177" y="95"/>
                      </a:lnTo>
                      <a:lnTo>
                        <a:pt x="175" y="95"/>
                      </a:lnTo>
                      <a:lnTo>
                        <a:pt x="171" y="93"/>
                      </a:lnTo>
                      <a:lnTo>
                        <a:pt x="180" y="81"/>
                      </a:lnTo>
                      <a:lnTo>
                        <a:pt x="180" y="98"/>
                      </a:lnTo>
                      <a:lnTo>
                        <a:pt x="183" y="98"/>
                      </a:lnTo>
                      <a:lnTo>
                        <a:pt x="183" y="0"/>
                      </a:lnTo>
                      <a:lnTo>
                        <a:pt x="120" y="0"/>
                      </a:lnTo>
                    </a:path>
                  </a:pathLst>
                </a:custGeom>
                <a:solidFill>
                  <a:schemeClr val="bg1"/>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52" name="Freeform 20">
                  <a:extLst>
                    <a:ext uri="{FF2B5EF4-FFF2-40B4-BE49-F238E27FC236}">
                      <a16:creationId xmlns:a16="http://schemas.microsoft.com/office/drawing/2014/main" id="{58DCD26C-B4E6-4B91-993E-063AF2289316}"/>
                    </a:ext>
                  </a:extLst>
                </p:cNvPr>
                <p:cNvSpPr>
                  <a:spLocks/>
                </p:cNvSpPr>
                <p:nvPr/>
              </p:nvSpPr>
              <p:spPr bwMode="grayWhite">
                <a:xfrm>
                  <a:off x="4605" y="2991"/>
                  <a:ext cx="782" cy="553"/>
                </a:xfrm>
                <a:custGeom>
                  <a:avLst/>
                  <a:gdLst>
                    <a:gd name="T0" fmla="*/ 22 w 782"/>
                    <a:gd name="T1" fmla="*/ 145 h 553"/>
                    <a:gd name="T2" fmla="*/ 71 w 782"/>
                    <a:gd name="T3" fmla="*/ 96 h 553"/>
                    <a:gd name="T4" fmla="*/ 101 w 782"/>
                    <a:gd name="T5" fmla="*/ 130 h 553"/>
                    <a:gd name="T6" fmla="*/ 84 w 782"/>
                    <a:gd name="T7" fmla="*/ 128 h 553"/>
                    <a:gd name="T8" fmla="*/ 155 w 782"/>
                    <a:gd name="T9" fmla="*/ 123 h 553"/>
                    <a:gd name="T10" fmla="*/ 172 w 782"/>
                    <a:gd name="T11" fmla="*/ 79 h 553"/>
                    <a:gd name="T12" fmla="*/ 172 w 782"/>
                    <a:gd name="T13" fmla="*/ 89 h 553"/>
                    <a:gd name="T14" fmla="*/ 160 w 782"/>
                    <a:gd name="T15" fmla="*/ 123 h 553"/>
                    <a:gd name="T16" fmla="*/ 216 w 782"/>
                    <a:gd name="T17" fmla="*/ 95 h 553"/>
                    <a:gd name="T18" fmla="*/ 330 w 782"/>
                    <a:gd name="T19" fmla="*/ 16 h 553"/>
                    <a:gd name="T20" fmla="*/ 412 w 782"/>
                    <a:gd name="T21" fmla="*/ 20 h 553"/>
                    <a:gd name="T22" fmla="*/ 503 w 782"/>
                    <a:gd name="T23" fmla="*/ 10 h 553"/>
                    <a:gd name="T24" fmla="*/ 602 w 782"/>
                    <a:gd name="T25" fmla="*/ 51 h 553"/>
                    <a:gd name="T26" fmla="*/ 718 w 782"/>
                    <a:gd name="T27" fmla="*/ 65 h 553"/>
                    <a:gd name="T28" fmla="*/ 775 w 782"/>
                    <a:gd name="T29" fmla="*/ 112 h 553"/>
                    <a:gd name="T30" fmla="*/ 731 w 782"/>
                    <a:gd name="T31" fmla="*/ 148 h 553"/>
                    <a:gd name="T32" fmla="*/ 707 w 782"/>
                    <a:gd name="T33" fmla="*/ 194 h 553"/>
                    <a:gd name="T34" fmla="*/ 678 w 782"/>
                    <a:gd name="T35" fmla="*/ 196 h 553"/>
                    <a:gd name="T36" fmla="*/ 687 w 782"/>
                    <a:gd name="T37" fmla="*/ 132 h 553"/>
                    <a:gd name="T38" fmla="*/ 650 w 782"/>
                    <a:gd name="T39" fmla="*/ 166 h 553"/>
                    <a:gd name="T40" fmla="*/ 623 w 782"/>
                    <a:gd name="T41" fmla="*/ 196 h 553"/>
                    <a:gd name="T42" fmla="*/ 632 w 782"/>
                    <a:gd name="T43" fmla="*/ 228 h 553"/>
                    <a:gd name="T44" fmla="*/ 600 w 782"/>
                    <a:gd name="T45" fmla="*/ 276 h 553"/>
                    <a:gd name="T46" fmla="*/ 605 w 782"/>
                    <a:gd name="T47" fmla="*/ 315 h 553"/>
                    <a:gd name="T48" fmla="*/ 602 w 782"/>
                    <a:gd name="T49" fmla="*/ 296 h 553"/>
                    <a:gd name="T50" fmla="*/ 572 w 782"/>
                    <a:gd name="T51" fmla="*/ 299 h 553"/>
                    <a:gd name="T52" fmla="*/ 594 w 782"/>
                    <a:gd name="T53" fmla="*/ 356 h 553"/>
                    <a:gd name="T54" fmla="*/ 539 w 782"/>
                    <a:gd name="T55" fmla="*/ 423 h 553"/>
                    <a:gd name="T56" fmla="*/ 524 w 782"/>
                    <a:gd name="T57" fmla="*/ 442 h 553"/>
                    <a:gd name="T58" fmla="*/ 504 w 782"/>
                    <a:gd name="T59" fmla="*/ 507 h 553"/>
                    <a:gd name="T60" fmla="*/ 477 w 782"/>
                    <a:gd name="T61" fmla="*/ 508 h 553"/>
                    <a:gd name="T62" fmla="*/ 510 w 782"/>
                    <a:gd name="T63" fmla="*/ 552 h 553"/>
                    <a:gd name="T64" fmla="*/ 455 w 782"/>
                    <a:gd name="T65" fmla="*/ 449 h 553"/>
                    <a:gd name="T66" fmla="*/ 391 w 782"/>
                    <a:gd name="T67" fmla="*/ 428 h 553"/>
                    <a:gd name="T68" fmla="*/ 361 w 782"/>
                    <a:gd name="T69" fmla="*/ 495 h 553"/>
                    <a:gd name="T70" fmla="*/ 338 w 782"/>
                    <a:gd name="T71" fmla="*/ 530 h 553"/>
                    <a:gd name="T72" fmla="*/ 298 w 782"/>
                    <a:gd name="T73" fmla="*/ 425 h 553"/>
                    <a:gd name="T74" fmla="*/ 267 w 782"/>
                    <a:gd name="T75" fmla="*/ 436 h 553"/>
                    <a:gd name="T76" fmla="*/ 241 w 782"/>
                    <a:gd name="T77" fmla="*/ 391 h 553"/>
                    <a:gd name="T78" fmla="*/ 160 w 782"/>
                    <a:gd name="T79" fmla="*/ 366 h 553"/>
                    <a:gd name="T80" fmla="*/ 188 w 782"/>
                    <a:gd name="T81" fmla="*/ 414 h 553"/>
                    <a:gd name="T82" fmla="*/ 167 w 782"/>
                    <a:gd name="T83" fmla="*/ 445 h 553"/>
                    <a:gd name="T84" fmla="*/ 136 w 782"/>
                    <a:gd name="T85" fmla="*/ 434 h 553"/>
                    <a:gd name="T86" fmla="*/ 85 w 782"/>
                    <a:gd name="T87" fmla="*/ 355 h 553"/>
                    <a:gd name="T88" fmla="*/ 106 w 782"/>
                    <a:gd name="T89" fmla="*/ 310 h 553"/>
                    <a:gd name="T90" fmla="*/ 119 w 782"/>
                    <a:gd name="T91" fmla="*/ 276 h 553"/>
                    <a:gd name="T92" fmla="*/ 106 w 782"/>
                    <a:gd name="T93" fmla="*/ 162 h 553"/>
                    <a:gd name="T94" fmla="*/ 61 w 782"/>
                    <a:gd name="T95" fmla="*/ 138 h 553"/>
                    <a:gd name="T96" fmla="*/ 39 w 782"/>
                    <a:gd name="T97" fmla="*/ 150 h 553"/>
                    <a:gd name="T98" fmla="*/ 0 w 782"/>
                    <a:gd name="T99" fmla="*/ 162 h 55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782" h="553">
                      <a:moveTo>
                        <a:pt x="0" y="162"/>
                      </a:moveTo>
                      <a:lnTo>
                        <a:pt x="22" y="145"/>
                      </a:lnTo>
                      <a:lnTo>
                        <a:pt x="44" y="112"/>
                      </a:lnTo>
                      <a:lnTo>
                        <a:pt x="71" y="96"/>
                      </a:lnTo>
                      <a:lnTo>
                        <a:pt x="98" y="115"/>
                      </a:lnTo>
                      <a:lnTo>
                        <a:pt x="101" y="130"/>
                      </a:lnTo>
                      <a:lnTo>
                        <a:pt x="95" y="130"/>
                      </a:lnTo>
                      <a:lnTo>
                        <a:pt x="84" y="128"/>
                      </a:lnTo>
                      <a:lnTo>
                        <a:pt x="98" y="145"/>
                      </a:lnTo>
                      <a:lnTo>
                        <a:pt x="155" y="123"/>
                      </a:lnTo>
                      <a:lnTo>
                        <a:pt x="147" y="107"/>
                      </a:lnTo>
                      <a:lnTo>
                        <a:pt x="172" y="79"/>
                      </a:lnTo>
                      <a:lnTo>
                        <a:pt x="188" y="79"/>
                      </a:lnTo>
                      <a:lnTo>
                        <a:pt x="172" y="89"/>
                      </a:lnTo>
                      <a:lnTo>
                        <a:pt x="160" y="109"/>
                      </a:lnTo>
                      <a:lnTo>
                        <a:pt x="160" y="123"/>
                      </a:lnTo>
                      <a:lnTo>
                        <a:pt x="183" y="138"/>
                      </a:lnTo>
                      <a:lnTo>
                        <a:pt x="216" y="95"/>
                      </a:lnTo>
                      <a:lnTo>
                        <a:pt x="330" y="45"/>
                      </a:lnTo>
                      <a:lnTo>
                        <a:pt x="330" y="16"/>
                      </a:lnTo>
                      <a:lnTo>
                        <a:pt x="382" y="5"/>
                      </a:lnTo>
                      <a:lnTo>
                        <a:pt x="412" y="20"/>
                      </a:lnTo>
                      <a:lnTo>
                        <a:pt x="481" y="0"/>
                      </a:lnTo>
                      <a:lnTo>
                        <a:pt x="503" y="10"/>
                      </a:lnTo>
                      <a:lnTo>
                        <a:pt x="549" y="61"/>
                      </a:lnTo>
                      <a:lnTo>
                        <a:pt x="602" y="51"/>
                      </a:lnTo>
                      <a:lnTo>
                        <a:pt x="635" y="69"/>
                      </a:lnTo>
                      <a:lnTo>
                        <a:pt x="718" y="65"/>
                      </a:lnTo>
                      <a:lnTo>
                        <a:pt x="781" y="84"/>
                      </a:lnTo>
                      <a:lnTo>
                        <a:pt x="775" y="112"/>
                      </a:lnTo>
                      <a:lnTo>
                        <a:pt x="722" y="130"/>
                      </a:lnTo>
                      <a:lnTo>
                        <a:pt x="731" y="148"/>
                      </a:lnTo>
                      <a:lnTo>
                        <a:pt x="708" y="158"/>
                      </a:lnTo>
                      <a:lnTo>
                        <a:pt x="707" y="194"/>
                      </a:lnTo>
                      <a:lnTo>
                        <a:pt x="686" y="218"/>
                      </a:lnTo>
                      <a:lnTo>
                        <a:pt x="678" y="196"/>
                      </a:lnTo>
                      <a:lnTo>
                        <a:pt x="689" y="175"/>
                      </a:lnTo>
                      <a:lnTo>
                        <a:pt x="687" y="132"/>
                      </a:lnTo>
                      <a:lnTo>
                        <a:pt x="666" y="154"/>
                      </a:lnTo>
                      <a:lnTo>
                        <a:pt x="650" y="166"/>
                      </a:lnTo>
                      <a:lnTo>
                        <a:pt x="634" y="147"/>
                      </a:lnTo>
                      <a:lnTo>
                        <a:pt x="623" y="196"/>
                      </a:lnTo>
                      <a:lnTo>
                        <a:pt x="635" y="196"/>
                      </a:lnTo>
                      <a:lnTo>
                        <a:pt x="632" y="228"/>
                      </a:lnTo>
                      <a:lnTo>
                        <a:pt x="618" y="263"/>
                      </a:lnTo>
                      <a:lnTo>
                        <a:pt x="600" y="276"/>
                      </a:lnTo>
                      <a:lnTo>
                        <a:pt x="615" y="299"/>
                      </a:lnTo>
                      <a:lnTo>
                        <a:pt x="605" y="315"/>
                      </a:lnTo>
                      <a:lnTo>
                        <a:pt x="602" y="301"/>
                      </a:lnTo>
                      <a:lnTo>
                        <a:pt x="602" y="296"/>
                      </a:lnTo>
                      <a:lnTo>
                        <a:pt x="590" y="288"/>
                      </a:lnTo>
                      <a:lnTo>
                        <a:pt x="572" y="299"/>
                      </a:lnTo>
                      <a:lnTo>
                        <a:pt x="588" y="337"/>
                      </a:lnTo>
                      <a:lnTo>
                        <a:pt x="594" y="356"/>
                      </a:lnTo>
                      <a:lnTo>
                        <a:pt x="574" y="408"/>
                      </a:lnTo>
                      <a:lnTo>
                        <a:pt x="539" y="423"/>
                      </a:lnTo>
                      <a:lnTo>
                        <a:pt x="509" y="420"/>
                      </a:lnTo>
                      <a:lnTo>
                        <a:pt x="524" y="442"/>
                      </a:lnTo>
                      <a:lnTo>
                        <a:pt x="525" y="472"/>
                      </a:lnTo>
                      <a:lnTo>
                        <a:pt x="504" y="507"/>
                      </a:lnTo>
                      <a:lnTo>
                        <a:pt x="480" y="488"/>
                      </a:lnTo>
                      <a:lnTo>
                        <a:pt x="477" y="508"/>
                      </a:lnTo>
                      <a:lnTo>
                        <a:pt x="495" y="526"/>
                      </a:lnTo>
                      <a:lnTo>
                        <a:pt x="510" y="552"/>
                      </a:lnTo>
                      <a:lnTo>
                        <a:pt x="485" y="536"/>
                      </a:lnTo>
                      <a:lnTo>
                        <a:pt x="455" y="449"/>
                      </a:lnTo>
                      <a:lnTo>
                        <a:pt x="418" y="426"/>
                      </a:lnTo>
                      <a:lnTo>
                        <a:pt x="391" y="428"/>
                      </a:lnTo>
                      <a:lnTo>
                        <a:pt x="356" y="477"/>
                      </a:lnTo>
                      <a:lnTo>
                        <a:pt x="361" y="495"/>
                      </a:lnTo>
                      <a:lnTo>
                        <a:pt x="349" y="530"/>
                      </a:lnTo>
                      <a:lnTo>
                        <a:pt x="338" y="530"/>
                      </a:lnTo>
                      <a:lnTo>
                        <a:pt x="298" y="457"/>
                      </a:lnTo>
                      <a:lnTo>
                        <a:pt x="298" y="425"/>
                      </a:lnTo>
                      <a:lnTo>
                        <a:pt x="290" y="437"/>
                      </a:lnTo>
                      <a:lnTo>
                        <a:pt x="267" y="436"/>
                      </a:lnTo>
                      <a:lnTo>
                        <a:pt x="276" y="416"/>
                      </a:lnTo>
                      <a:lnTo>
                        <a:pt x="241" y="391"/>
                      </a:lnTo>
                      <a:lnTo>
                        <a:pt x="197" y="391"/>
                      </a:lnTo>
                      <a:lnTo>
                        <a:pt x="160" y="366"/>
                      </a:lnTo>
                      <a:lnTo>
                        <a:pt x="157" y="391"/>
                      </a:lnTo>
                      <a:lnTo>
                        <a:pt x="188" y="414"/>
                      </a:lnTo>
                      <a:lnTo>
                        <a:pt x="199" y="414"/>
                      </a:lnTo>
                      <a:lnTo>
                        <a:pt x="167" y="445"/>
                      </a:lnTo>
                      <a:lnTo>
                        <a:pt x="136" y="452"/>
                      </a:lnTo>
                      <a:lnTo>
                        <a:pt x="136" y="434"/>
                      </a:lnTo>
                      <a:lnTo>
                        <a:pt x="91" y="372"/>
                      </a:lnTo>
                      <a:lnTo>
                        <a:pt x="85" y="355"/>
                      </a:lnTo>
                      <a:lnTo>
                        <a:pt x="109" y="335"/>
                      </a:lnTo>
                      <a:lnTo>
                        <a:pt x="106" y="310"/>
                      </a:lnTo>
                      <a:lnTo>
                        <a:pt x="106" y="282"/>
                      </a:lnTo>
                      <a:lnTo>
                        <a:pt x="119" y="276"/>
                      </a:lnTo>
                      <a:lnTo>
                        <a:pt x="106" y="263"/>
                      </a:lnTo>
                      <a:lnTo>
                        <a:pt x="106" y="162"/>
                      </a:lnTo>
                      <a:lnTo>
                        <a:pt x="43" y="162"/>
                      </a:lnTo>
                      <a:lnTo>
                        <a:pt x="61" y="138"/>
                      </a:lnTo>
                      <a:lnTo>
                        <a:pt x="60" y="130"/>
                      </a:lnTo>
                      <a:lnTo>
                        <a:pt x="39" y="150"/>
                      </a:lnTo>
                      <a:lnTo>
                        <a:pt x="32" y="162"/>
                      </a:lnTo>
                      <a:lnTo>
                        <a:pt x="0" y="162"/>
                      </a:lnTo>
                    </a:path>
                  </a:pathLst>
                </a:custGeom>
                <a:solidFill>
                  <a:schemeClr val="bg1"/>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53" name="Freeform 21">
                  <a:extLst>
                    <a:ext uri="{FF2B5EF4-FFF2-40B4-BE49-F238E27FC236}">
                      <a16:creationId xmlns:a16="http://schemas.microsoft.com/office/drawing/2014/main" id="{D1CD6F07-859D-45B0-A68F-5C800ECD0AC0}"/>
                    </a:ext>
                  </a:extLst>
                </p:cNvPr>
                <p:cNvSpPr>
                  <a:spLocks/>
                </p:cNvSpPr>
                <p:nvPr/>
              </p:nvSpPr>
              <p:spPr bwMode="grayWhite">
                <a:xfrm>
                  <a:off x="5221" y="3217"/>
                  <a:ext cx="68" cy="113"/>
                </a:xfrm>
                <a:custGeom>
                  <a:avLst/>
                  <a:gdLst>
                    <a:gd name="T0" fmla="*/ 45 w 68"/>
                    <a:gd name="T1" fmla="*/ 0 h 113"/>
                    <a:gd name="T2" fmla="*/ 45 w 68"/>
                    <a:gd name="T3" fmla="*/ 14 h 113"/>
                    <a:gd name="T4" fmla="*/ 39 w 68"/>
                    <a:gd name="T5" fmla="*/ 23 h 113"/>
                    <a:gd name="T6" fmla="*/ 41 w 68"/>
                    <a:gd name="T7" fmla="*/ 38 h 113"/>
                    <a:gd name="T8" fmla="*/ 33 w 68"/>
                    <a:gd name="T9" fmla="*/ 58 h 113"/>
                    <a:gd name="T10" fmla="*/ 22 w 68"/>
                    <a:gd name="T11" fmla="*/ 77 h 113"/>
                    <a:gd name="T12" fmla="*/ 5 w 68"/>
                    <a:gd name="T13" fmla="*/ 89 h 113"/>
                    <a:gd name="T14" fmla="*/ 0 w 68"/>
                    <a:gd name="T15" fmla="*/ 110 h 113"/>
                    <a:gd name="T16" fmla="*/ 7 w 68"/>
                    <a:gd name="T17" fmla="*/ 112 h 113"/>
                    <a:gd name="T18" fmla="*/ 7 w 68"/>
                    <a:gd name="T19" fmla="*/ 92 h 113"/>
                    <a:gd name="T20" fmla="*/ 31 w 68"/>
                    <a:gd name="T21" fmla="*/ 91 h 113"/>
                    <a:gd name="T22" fmla="*/ 49 w 68"/>
                    <a:gd name="T23" fmla="*/ 78 h 113"/>
                    <a:gd name="T24" fmla="*/ 49 w 68"/>
                    <a:gd name="T25" fmla="*/ 51 h 113"/>
                    <a:gd name="T26" fmla="*/ 55 w 68"/>
                    <a:gd name="T27" fmla="*/ 41 h 113"/>
                    <a:gd name="T28" fmla="*/ 46 w 68"/>
                    <a:gd name="T29" fmla="*/ 24 h 113"/>
                    <a:gd name="T30" fmla="*/ 59 w 68"/>
                    <a:gd name="T31" fmla="*/ 19 h 113"/>
                    <a:gd name="T32" fmla="*/ 67 w 68"/>
                    <a:gd name="T33" fmla="*/ 5 h 113"/>
                    <a:gd name="T34" fmla="*/ 49 w 68"/>
                    <a:gd name="T35" fmla="*/ 7 h 113"/>
                    <a:gd name="T36" fmla="*/ 45 w 68"/>
                    <a:gd name="T37" fmla="*/ 0 h 11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68" h="113">
                      <a:moveTo>
                        <a:pt x="45" y="0"/>
                      </a:moveTo>
                      <a:lnTo>
                        <a:pt x="45" y="14"/>
                      </a:lnTo>
                      <a:lnTo>
                        <a:pt x="39" y="23"/>
                      </a:lnTo>
                      <a:lnTo>
                        <a:pt x="41" y="38"/>
                      </a:lnTo>
                      <a:lnTo>
                        <a:pt x="33" y="58"/>
                      </a:lnTo>
                      <a:lnTo>
                        <a:pt x="22" y="77"/>
                      </a:lnTo>
                      <a:lnTo>
                        <a:pt x="5" y="89"/>
                      </a:lnTo>
                      <a:lnTo>
                        <a:pt x="0" y="110"/>
                      </a:lnTo>
                      <a:lnTo>
                        <a:pt x="7" y="112"/>
                      </a:lnTo>
                      <a:lnTo>
                        <a:pt x="7" y="92"/>
                      </a:lnTo>
                      <a:lnTo>
                        <a:pt x="31" y="91"/>
                      </a:lnTo>
                      <a:lnTo>
                        <a:pt x="49" y="78"/>
                      </a:lnTo>
                      <a:lnTo>
                        <a:pt x="49" y="51"/>
                      </a:lnTo>
                      <a:lnTo>
                        <a:pt x="55" y="41"/>
                      </a:lnTo>
                      <a:lnTo>
                        <a:pt x="46" y="24"/>
                      </a:lnTo>
                      <a:lnTo>
                        <a:pt x="59" y="19"/>
                      </a:lnTo>
                      <a:lnTo>
                        <a:pt x="67" y="5"/>
                      </a:lnTo>
                      <a:lnTo>
                        <a:pt x="49" y="7"/>
                      </a:lnTo>
                      <a:lnTo>
                        <a:pt x="45" y="0"/>
                      </a:lnTo>
                    </a:path>
                  </a:pathLst>
                </a:custGeom>
                <a:solidFill>
                  <a:schemeClr val="bg1"/>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54" name="Freeform 22">
                  <a:extLst>
                    <a:ext uri="{FF2B5EF4-FFF2-40B4-BE49-F238E27FC236}">
                      <a16:creationId xmlns:a16="http://schemas.microsoft.com/office/drawing/2014/main" id="{2E333265-E9DB-4831-8604-7CDB89136906}"/>
                    </a:ext>
                  </a:extLst>
                </p:cNvPr>
                <p:cNvSpPr>
                  <a:spLocks/>
                </p:cNvSpPr>
                <p:nvPr/>
              </p:nvSpPr>
              <p:spPr bwMode="grayWhite">
                <a:xfrm>
                  <a:off x="4967" y="3518"/>
                  <a:ext cx="17" cy="26"/>
                </a:xfrm>
                <a:custGeom>
                  <a:avLst/>
                  <a:gdLst>
                    <a:gd name="T0" fmla="*/ 8 w 17"/>
                    <a:gd name="T1" fmla="*/ 0 h 26"/>
                    <a:gd name="T2" fmla="*/ 0 w 17"/>
                    <a:gd name="T3" fmla="*/ 11 h 26"/>
                    <a:gd name="T4" fmla="*/ 5 w 17"/>
                    <a:gd name="T5" fmla="*/ 25 h 26"/>
                    <a:gd name="T6" fmla="*/ 16 w 17"/>
                    <a:gd name="T7" fmla="*/ 15 h 26"/>
                    <a:gd name="T8" fmla="*/ 8 w 17"/>
                    <a:gd name="T9" fmla="*/ 0 h 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 h="26">
                      <a:moveTo>
                        <a:pt x="8" y="0"/>
                      </a:moveTo>
                      <a:lnTo>
                        <a:pt x="0" y="11"/>
                      </a:lnTo>
                      <a:lnTo>
                        <a:pt x="5" y="25"/>
                      </a:lnTo>
                      <a:lnTo>
                        <a:pt x="16" y="15"/>
                      </a:lnTo>
                      <a:lnTo>
                        <a:pt x="8" y="0"/>
                      </a:lnTo>
                    </a:path>
                  </a:pathLst>
                </a:custGeom>
                <a:solidFill>
                  <a:schemeClr val="bg1"/>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55" name="Freeform 23">
                  <a:extLst>
                    <a:ext uri="{FF2B5EF4-FFF2-40B4-BE49-F238E27FC236}">
                      <a16:creationId xmlns:a16="http://schemas.microsoft.com/office/drawing/2014/main" id="{4CC78E2E-43C8-4B18-9B98-697E98F8E89E}"/>
                    </a:ext>
                  </a:extLst>
                </p:cNvPr>
                <p:cNvSpPr>
                  <a:spLocks/>
                </p:cNvSpPr>
                <p:nvPr/>
              </p:nvSpPr>
              <p:spPr bwMode="grayWhite">
                <a:xfrm>
                  <a:off x="5069" y="3545"/>
                  <a:ext cx="158" cy="68"/>
                </a:xfrm>
                <a:custGeom>
                  <a:avLst/>
                  <a:gdLst>
                    <a:gd name="T0" fmla="*/ 0 w 158"/>
                    <a:gd name="T1" fmla="*/ 0 h 68"/>
                    <a:gd name="T2" fmla="*/ 23 w 158"/>
                    <a:gd name="T3" fmla="*/ 5 h 68"/>
                    <a:gd name="T4" fmla="*/ 58 w 158"/>
                    <a:gd name="T5" fmla="*/ 29 h 68"/>
                    <a:gd name="T6" fmla="*/ 53 w 158"/>
                    <a:gd name="T7" fmla="*/ 43 h 68"/>
                    <a:gd name="T8" fmla="*/ 82 w 158"/>
                    <a:gd name="T9" fmla="*/ 55 h 68"/>
                    <a:gd name="T10" fmla="*/ 157 w 158"/>
                    <a:gd name="T11" fmla="*/ 55 h 68"/>
                    <a:gd name="T12" fmla="*/ 75 w 158"/>
                    <a:gd name="T13" fmla="*/ 67 h 68"/>
                    <a:gd name="T14" fmla="*/ 53 w 158"/>
                    <a:gd name="T15" fmla="*/ 43 h 68"/>
                    <a:gd name="T16" fmla="*/ 32 w 158"/>
                    <a:gd name="T17" fmla="*/ 38 h 68"/>
                    <a:gd name="T18" fmla="*/ 0 w 158"/>
                    <a:gd name="T19" fmla="*/ 0 h 6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8" h="68">
                      <a:moveTo>
                        <a:pt x="0" y="0"/>
                      </a:moveTo>
                      <a:lnTo>
                        <a:pt x="23" y="5"/>
                      </a:lnTo>
                      <a:lnTo>
                        <a:pt x="58" y="29"/>
                      </a:lnTo>
                      <a:lnTo>
                        <a:pt x="53" y="43"/>
                      </a:lnTo>
                      <a:lnTo>
                        <a:pt x="82" y="55"/>
                      </a:lnTo>
                      <a:lnTo>
                        <a:pt x="157" y="55"/>
                      </a:lnTo>
                      <a:lnTo>
                        <a:pt x="75" y="67"/>
                      </a:lnTo>
                      <a:lnTo>
                        <a:pt x="53" y="43"/>
                      </a:lnTo>
                      <a:lnTo>
                        <a:pt x="32" y="38"/>
                      </a:lnTo>
                      <a:lnTo>
                        <a:pt x="0" y="0"/>
                      </a:lnTo>
                    </a:path>
                  </a:pathLst>
                </a:custGeom>
                <a:solidFill>
                  <a:schemeClr val="bg1"/>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 name="Freeform 24">
                  <a:extLst>
                    <a:ext uri="{FF2B5EF4-FFF2-40B4-BE49-F238E27FC236}">
                      <a16:creationId xmlns:a16="http://schemas.microsoft.com/office/drawing/2014/main" id="{3244677B-1925-4271-8300-54ABD8DEAF0A}"/>
                    </a:ext>
                  </a:extLst>
                </p:cNvPr>
                <p:cNvSpPr>
                  <a:spLocks/>
                </p:cNvSpPr>
                <p:nvPr/>
              </p:nvSpPr>
              <p:spPr bwMode="grayWhite">
                <a:xfrm>
                  <a:off x="5195" y="3601"/>
                  <a:ext cx="169" cy="159"/>
                </a:xfrm>
                <a:custGeom>
                  <a:avLst/>
                  <a:gdLst>
                    <a:gd name="T0" fmla="*/ 135 w 169"/>
                    <a:gd name="T1" fmla="*/ 155 h 159"/>
                    <a:gd name="T2" fmla="*/ 127 w 169"/>
                    <a:gd name="T3" fmla="*/ 152 h 159"/>
                    <a:gd name="T4" fmla="*/ 110 w 169"/>
                    <a:gd name="T5" fmla="*/ 134 h 159"/>
                    <a:gd name="T6" fmla="*/ 92 w 169"/>
                    <a:gd name="T7" fmla="*/ 130 h 159"/>
                    <a:gd name="T8" fmla="*/ 88 w 169"/>
                    <a:gd name="T9" fmla="*/ 119 h 159"/>
                    <a:gd name="T10" fmla="*/ 78 w 169"/>
                    <a:gd name="T11" fmla="*/ 111 h 159"/>
                    <a:gd name="T12" fmla="*/ 62 w 169"/>
                    <a:gd name="T13" fmla="*/ 111 h 159"/>
                    <a:gd name="T14" fmla="*/ 44 w 169"/>
                    <a:gd name="T15" fmla="*/ 118 h 159"/>
                    <a:gd name="T16" fmla="*/ 28 w 169"/>
                    <a:gd name="T17" fmla="*/ 121 h 159"/>
                    <a:gd name="T18" fmla="*/ 10 w 169"/>
                    <a:gd name="T19" fmla="*/ 121 h 159"/>
                    <a:gd name="T20" fmla="*/ 10 w 169"/>
                    <a:gd name="T21" fmla="*/ 109 h 159"/>
                    <a:gd name="T22" fmla="*/ 3 w 169"/>
                    <a:gd name="T23" fmla="*/ 91 h 159"/>
                    <a:gd name="T24" fmla="*/ 2 w 169"/>
                    <a:gd name="T25" fmla="*/ 81 h 159"/>
                    <a:gd name="T26" fmla="*/ 2 w 169"/>
                    <a:gd name="T27" fmla="*/ 56 h 159"/>
                    <a:gd name="T28" fmla="*/ 31 w 169"/>
                    <a:gd name="T29" fmla="*/ 43 h 159"/>
                    <a:gd name="T30" fmla="*/ 34 w 169"/>
                    <a:gd name="T31" fmla="*/ 29 h 159"/>
                    <a:gd name="T32" fmla="*/ 40 w 169"/>
                    <a:gd name="T33" fmla="*/ 30 h 159"/>
                    <a:gd name="T34" fmla="*/ 55 w 169"/>
                    <a:gd name="T35" fmla="*/ 15 h 159"/>
                    <a:gd name="T36" fmla="*/ 70 w 169"/>
                    <a:gd name="T37" fmla="*/ 17 h 159"/>
                    <a:gd name="T38" fmla="*/ 80 w 169"/>
                    <a:gd name="T39" fmla="*/ 7 h 159"/>
                    <a:gd name="T40" fmla="*/ 89 w 169"/>
                    <a:gd name="T41" fmla="*/ 5 h 159"/>
                    <a:gd name="T42" fmla="*/ 103 w 169"/>
                    <a:gd name="T43" fmla="*/ 24 h 159"/>
                    <a:gd name="T44" fmla="*/ 116 w 169"/>
                    <a:gd name="T45" fmla="*/ 30 h 159"/>
                    <a:gd name="T46" fmla="*/ 117 w 169"/>
                    <a:gd name="T47" fmla="*/ 11 h 159"/>
                    <a:gd name="T48" fmla="*/ 122 w 169"/>
                    <a:gd name="T49" fmla="*/ 0 h 159"/>
                    <a:gd name="T50" fmla="*/ 132 w 169"/>
                    <a:gd name="T51" fmla="*/ 15 h 159"/>
                    <a:gd name="T52" fmla="*/ 140 w 169"/>
                    <a:gd name="T53" fmla="*/ 43 h 159"/>
                    <a:gd name="T54" fmla="*/ 156 w 169"/>
                    <a:gd name="T55" fmla="*/ 59 h 159"/>
                    <a:gd name="T56" fmla="*/ 165 w 169"/>
                    <a:gd name="T57" fmla="*/ 72 h 159"/>
                    <a:gd name="T58" fmla="*/ 168 w 169"/>
                    <a:gd name="T59" fmla="*/ 95 h 159"/>
                    <a:gd name="T60" fmla="*/ 157 w 169"/>
                    <a:gd name="T61" fmla="*/ 121 h 159"/>
                    <a:gd name="T62" fmla="*/ 155 w 169"/>
                    <a:gd name="T63" fmla="*/ 145 h 159"/>
                    <a:gd name="T64" fmla="*/ 140 w 169"/>
                    <a:gd name="T65" fmla="*/ 154 h 15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69" h="159">
                      <a:moveTo>
                        <a:pt x="140" y="154"/>
                      </a:moveTo>
                      <a:lnTo>
                        <a:pt x="135" y="155"/>
                      </a:lnTo>
                      <a:lnTo>
                        <a:pt x="132" y="158"/>
                      </a:lnTo>
                      <a:lnTo>
                        <a:pt x="127" y="152"/>
                      </a:lnTo>
                      <a:lnTo>
                        <a:pt x="112" y="145"/>
                      </a:lnTo>
                      <a:lnTo>
                        <a:pt x="110" y="134"/>
                      </a:lnTo>
                      <a:lnTo>
                        <a:pt x="105" y="130"/>
                      </a:lnTo>
                      <a:lnTo>
                        <a:pt x="92" y="130"/>
                      </a:lnTo>
                      <a:lnTo>
                        <a:pt x="92" y="122"/>
                      </a:lnTo>
                      <a:lnTo>
                        <a:pt x="88" y="119"/>
                      </a:lnTo>
                      <a:lnTo>
                        <a:pt x="87" y="112"/>
                      </a:lnTo>
                      <a:lnTo>
                        <a:pt x="78" y="111"/>
                      </a:lnTo>
                      <a:lnTo>
                        <a:pt x="70" y="109"/>
                      </a:lnTo>
                      <a:lnTo>
                        <a:pt x="62" y="111"/>
                      </a:lnTo>
                      <a:lnTo>
                        <a:pt x="62" y="112"/>
                      </a:lnTo>
                      <a:lnTo>
                        <a:pt x="44" y="118"/>
                      </a:lnTo>
                      <a:lnTo>
                        <a:pt x="44" y="121"/>
                      </a:lnTo>
                      <a:lnTo>
                        <a:pt x="28" y="121"/>
                      </a:lnTo>
                      <a:lnTo>
                        <a:pt x="20" y="126"/>
                      </a:lnTo>
                      <a:lnTo>
                        <a:pt x="10" y="121"/>
                      </a:lnTo>
                      <a:lnTo>
                        <a:pt x="10" y="119"/>
                      </a:lnTo>
                      <a:lnTo>
                        <a:pt x="10" y="109"/>
                      </a:lnTo>
                      <a:lnTo>
                        <a:pt x="7" y="99"/>
                      </a:lnTo>
                      <a:lnTo>
                        <a:pt x="3" y="91"/>
                      </a:lnTo>
                      <a:lnTo>
                        <a:pt x="5" y="84"/>
                      </a:lnTo>
                      <a:lnTo>
                        <a:pt x="2" y="81"/>
                      </a:lnTo>
                      <a:lnTo>
                        <a:pt x="0" y="66"/>
                      </a:lnTo>
                      <a:lnTo>
                        <a:pt x="2" y="56"/>
                      </a:lnTo>
                      <a:lnTo>
                        <a:pt x="11" y="48"/>
                      </a:lnTo>
                      <a:lnTo>
                        <a:pt x="31" y="43"/>
                      </a:lnTo>
                      <a:lnTo>
                        <a:pt x="36" y="36"/>
                      </a:lnTo>
                      <a:lnTo>
                        <a:pt x="34" y="29"/>
                      </a:lnTo>
                      <a:lnTo>
                        <a:pt x="39" y="27"/>
                      </a:lnTo>
                      <a:lnTo>
                        <a:pt x="40" y="30"/>
                      </a:lnTo>
                      <a:lnTo>
                        <a:pt x="42" y="25"/>
                      </a:lnTo>
                      <a:lnTo>
                        <a:pt x="55" y="15"/>
                      </a:lnTo>
                      <a:lnTo>
                        <a:pt x="62" y="20"/>
                      </a:lnTo>
                      <a:lnTo>
                        <a:pt x="70" y="17"/>
                      </a:lnTo>
                      <a:lnTo>
                        <a:pt x="72" y="9"/>
                      </a:lnTo>
                      <a:lnTo>
                        <a:pt x="80" y="7"/>
                      </a:lnTo>
                      <a:lnTo>
                        <a:pt x="78" y="1"/>
                      </a:lnTo>
                      <a:lnTo>
                        <a:pt x="89" y="5"/>
                      </a:lnTo>
                      <a:lnTo>
                        <a:pt x="98" y="3"/>
                      </a:lnTo>
                      <a:lnTo>
                        <a:pt x="103" y="24"/>
                      </a:lnTo>
                      <a:lnTo>
                        <a:pt x="110" y="30"/>
                      </a:lnTo>
                      <a:lnTo>
                        <a:pt x="116" y="30"/>
                      </a:lnTo>
                      <a:lnTo>
                        <a:pt x="119" y="17"/>
                      </a:lnTo>
                      <a:lnTo>
                        <a:pt x="117" y="11"/>
                      </a:lnTo>
                      <a:lnTo>
                        <a:pt x="119" y="1"/>
                      </a:lnTo>
                      <a:lnTo>
                        <a:pt x="122" y="0"/>
                      </a:lnTo>
                      <a:lnTo>
                        <a:pt x="127" y="12"/>
                      </a:lnTo>
                      <a:lnTo>
                        <a:pt x="132" y="15"/>
                      </a:lnTo>
                      <a:lnTo>
                        <a:pt x="135" y="27"/>
                      </a:lnTo>
                      <a:lnTo>
                        <a:pt x="140" y="43"/>
                      </a:lnTo>
                      <a:lnTo>
                        <a:pt x="147" y="47"/>
                      </a:lnTo>
                      <a:lnTo>
                        <a:pt x="156" y="59"/>
                      </a:lnTo>
                      <a:lnTo>
                        <a:pt x="157" y="65"/>
                      </a:lnTo>
                      <a:lnTo>
                        <a:pt x="165" y="72"/>
                      </a:lnTo>
                      <a:lnTo>
                        <a:pt x="168" y="85"/>
                      </a:lnTo>
                      <a:lnTo>
                        <a:pt x="168" y="95"/>
                      </a:lnTo>
                      <a:lnTo>
                        <a:pt x="165" y="111"/>
                      </a:lnTo>
                      <a:lnTo>
                        <a:pt x="157" y="121"/>
                      </a:lnTo>
                      <a:lnTo>
                        <a:pt x="155" y="134"/>
                      </a:lnTo>
                      <a:lnTo>
                        <a:pt x="155" y="145"/>
                      </a:lnTo>
                      <a:lnTo>
                        <a:pt x="147" y="147"/>
                      </a:lnTo>
                      <a:lnTo>
                        <a:pt x="140" y="154"/>
                      </a:lnTo>
                    </a:path>
                  </a:pathLst>
                </a:custGeom>
                <a:solidFill>
                  <a:schemeClr val="bg1"/>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57" name="Freeform 25">
                  <a:extLst>
                    <a:ext uri="{FF2B5EF4-FFF2-40B4-BE49-F238E27FC236}">
                      <a16:creationId xmlns:a16="http://schemas.microsoft.com/office/drawing/2014/main" id="{90FFF38C-2DF8-4112-BE61-DC652DF9115A}"/>
                    </a:ext>
                  </a:extLst>
                </p:cNvPr>
                <p:cNvSpPr>
                  <a:spLocks/>
                </p:cNvSpPr>
                <p:nvPr/>
              </p:nvSpPr>
              <p:spPr bwMode="grayWhite">
                <a:xfrm>
                  <a:off x="5330" y="3768"/>
                  <a:ext cx="17" cy="20"/>
                </a:xfrm>
                <a:custGeom>
                  <a:avLst/>
                  <a:gdLst>
                    <a:gd name="T0" fmla="*/ 8 w 17"/>
                    <a:gd name="T1" fmla="*/ 16 h 20"/>
                    <a:gd name="T2" fmla="*/ 2 w 17"/>
                    <a:gd name="T3" fmla="*/ 13 h 20"/>
                    <a:gd name="T4" fmla="*/ 2 w 17"/>
                    <a:gd name="T5" fmla="*/ 10 h 20"/>
                    <a:gd name="T6" fmla="*/ 2 w 17"/>
                    <a:gd name="T7" fmla="*/ 8 h 20"/>
                    <a:gd name="T8" fmla="*/ 1 w 17"/>
                    <a:gd name="T9" fmla="*/ 5 h 20"/>
                    <a:gd name="T10" fmla="*/ 0 w 17"/>
                    <a:gd name="T11" fmla="*/ 0 h 20"/>
                    <a:gd name="T12" fmla="*/ 2 w 17"/>
                    <a:gd name="T13" fmla="*/ 0 h 20"/>
                    <a:gd name="T14" fmla="*/ 8 w 17"/>
                    <a:gd name="T15" fmla="*/ 2 h 20"/>
                    <a:gd name="T16" fmla="*/ 11 w 17"/>
                    <a:gd name="T17" fmla="*/ 2 h 20"/>
                    <a:gd name="T18" fmla="*/ 12 w 17"/>
                    <a:gd name="T19" fmla="*/ 2 h 20"/>
                    <a:gd name="T20" fmla="*/ 16 w 17"/>
                    <a:gd name="T21" fmla="*/ 0 h 20"/>
                    <a:gd name="T22" fmla="*/ 16 w 17"/>
                    <a:gd name="T23" fmla="*/ 8 h 20"/>
                    <a:gd name="T24" fmla="*/ 14 w 17"/>
                    <a:gd name="T25" fmla="*/ 10 h 20"/>
                    <a:gd name="T26" fmla="*/ 12 w 17"/>
                    <a:gd name="T27" fmla="*/ 13 h 20"/>
                    <a:gd name="T28" fmla="*/ 12 w 17"/>
                    <a:gd name="T29" fmla="*/ 16 h 20"/>
                    <a:gd name="T30" fmla="*/ 11 w 17"/>
                    <a:gd name="T31" fmla="*/ 16 h 20"/>
                    <a:gd name="T32" fmla="*/ 11 w 17"/>
                    <a:gd name="T33" fmla="*/ 19 h 20"/>
                    <a:gd name="T34" fmla="*/ 8 w 17"/>
                    <a:gd name="T35" fmla="*/ 16 h 2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17" h="20">
                      <a:moveTo>
                        <a:pt x="8" y="16"/>
                      </a:moveTo>
                      <a:lnTo>
                        <a:pt x="2" y="13"/>
                      </a:lnTo>
                      <a:lnTo>
                        <a:pt x="2" y="10"/>
                      </a:lnTo>
                      <a:lnTo>
                        <a:pt x="2" y="8"/>
                      </a:lnTo>
                      <a:lnTo>
                        <a:pt x="1" y="5"/>
                      </a:lnTo>
                      <a:lnTo>
                        <a:pt x="0" y="0"/>
                      </a:lnTo>
                      <a:lnTo>
                        <a:pt x="2" y="0"/>
                      </a:lnTo>
                      <a:lnTo>
                        <a:pt x="8" y="2"/>
                      </a:lnTo>
                      <a:lnTo>
                        <a:pt x="11" y="2"/>
                      </a:lnTo>
                      <a:lnTo>
                        <a:pt x="12" y="2"/>
                      </a:lnTo>
                      <a:lnTo>
                        <a:pt x="16" y="0"/>
                      </a:lnTo>
                      <a:lnTo>
                        <a:pt x="16" y="8"/>
                      </a:lnTo>
                      <a:lnTo>
                        <a:pt x="14" y="10"/>
                      </a:lnTo>
                      <a:lnTo>
                        <a:pt x="12" y="13"/>
                      </a:lnTo>
                      <a:lnTo>
                        <a:pt x="12" y="16"/>
                      </a:lnTo>
                      <a:lnTo>
                        <a:pt x="11" y="16"/>
                      </a:lnTo>
                      <a:lnTo>
                        <a:pt x="11" y="19"/>
                      </a:lnTo>
                      <a:lnTo>
                        <a:pt x="8" y="16"/>
                      </a:lnTo>
                    </a:path>
                  </a:pathLst>
                </a:custGeom>
                <a:solidFill>
                  <a:schemeClr val="bg1"/>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 name="Freeform 26">
                  <a:extLst>
                    <a:ext uri="{FF2B5EF4-FFF2-40B4-BE49-F238E27FC236}">
                      <a16:creationId xmlns:a16="http://schemas.microsoft.com/office/drawing/2014/main" id="{617DC597-0AC7-4D20-9F5D-90649074AE1F}"/>
                    </a:ext>
                  </a:extLst>
                </p:cNvPr>
                <p:cNvSpPr>
                  <a:spLocks/>
                </p:cNvSpPr>
                <p:nvPr/>
              </p:nvSpPr>
              <p:spPr bwMode="grayWhite">
                <a:xfrm>
                  <a:off x="4739" y="3587"/>
                  <a:ext cx="19" cy="76"/>
                </a:xfrm>
                <a:custGeom>
                  <a:avLst/>
                  <a:gdLst>
                    <a:gd name="T0" fmla="*/ 2 w 19"/>
                    <a:gd name="T1" fmla="*/ 26 h 76"/>
                    <a:gd name="T2" fmla="*/ 9 w 19"/>
                    <a:gd name="T3" fmla="*/ 20 h 76"/>
                    <a:gd name="T4" fmla="*/ 14 w 19"/>
                    <a:gd name="T5" fmla="*/ 0 h 76"/>
                    <a:gd name="T6" fmla="*/ 18 w 19"/>
                    <a:gd name="T7" fmla="*/ 30 h 76"/>
                    <a:gd name="T8" fmla="*/ 12 w 19"/>
                    <a:gd name="T9" fmla="*/ 67 h 76"/>
                    <a:gd name="T10" fmla="*/ 0 w 19"/>
                    <a:gd name="T11" fmla="*/ 75 h 76"/>
                    <a:gd name="T12" fmla="*/ 0 w 19"/>
                    <a:gd name="T13" fmla="*/ 57 h 76"/>
                    <a:gd name="T14" fmla="*/ 3 w 19"/>
                    <a:gd name="T15" fmla="*/ 45 h 76"/>
                    <a:gd name="T16" fmla="*/ 2 w 19"/>
                    <a:gd name="T17" fmla="*/ 26 h 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9" h="76">
                      <a:moveTo>
                        <a:pt x="2" y="26"/>
                      </a:moveTo>
                      <a:lnTo>
                        <a:pt x="9" y="20"/>
                      </a:lnTo>
                      <a:lnTo>
                        <a:pt x="14" y="0"/>
                      </a:lnTo>
                      <a:lnTo>
                        <a:pt x="18" y="30"/>
                      </a:lnTo>
                      <a:lnTo>
                        <a:pt x="12" y="67"/>
                      </a:lnTo>
                      <a:lnTo>
                        <a:pt x="0" y="75"/>
                      </a:lnTo>
                      <a:lnTo>
                        <a:pt x="0" y="57"/>
                      </a:lnTo>
                      <a:lnTo>
                        <a:pt x="3" y="45"/>
                      </a:lnTo>
                      <a:lnTo>
                        <a:pt x="2" y="26"/>
                      </a:lnTo>
                    </a:path>
                  </a:pathLst>
                </a:custGeom>
                <a:solidFill>
                  <a:schemeClr val="bg1"/>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grpSp>
      <p:sp>
        <p:nvSpPr>
          <p:cNvPr id="1027" name="Rectangle 30">
            <a:extLst>
              <a:ext uri="{FF2B5EF4-FFF2-40B4-BE49-F238E27FC236}">
                <a16:creationId xmlns:a16="http://schemas.microsoft.com/office/drawing/2014/main" id="{6AD59D4D-031D-4AFC-AB88-943AC9C6F734}"/>
              </a:ext>
            </a:extLst>
          </p:cNvPr>
          <p:cNvSpPr>
            <a:spLocks noGrp="1" noChangeArrowheads="1"/>
          </p:cNvSpPr>
          <p:nvPr>
            <p:ph type="title"/>
          </p:nvPr>
        </p:nvSpPr>
        <p:spPr bwMode="auto">
          <a:xfrm>
            <a:off x="685800" y="28575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en-US"/>
              <a:t>Click to edit Master title style</a:t>
            </a:r>
          </a:p>
        </p:txBody>
      </p:sp>
      <p:sp>
        <p:nvSpPr>
          <p:cNvPr id="1028" name="Rectangle 31">
            <a:extLst>
              <a:ext uri="{FF2B5EF4-FFF2-40B4-BE49-F238E27FC236}">
                <a16:creationId xmlns:a16="http://schemas.microsoft.com/office/drawing/2014/main" id="{B2562C35-54E4-4E34-B5D4-E533E6467F3F}"/>
              </a:ext>
            </a:extLst>
          </p:cNvPr>
          <p:cNvSpPr>
            <a:spLocks noGrp="1" noChangeArrowheads="1"/>
          </p:cNvSpPr>
          <p:nvPr>
            <p:ph type="body" idx="1"/>
          </p:nvPr>
        </p:nvSpPr>
        <p:spPr bwMode="auto">
          <a:xfrm>
            <a:off x="685800" y="165735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56" name="Rectangle 32">
            <a:extLst>
              <a:ext uri="{FF2B5EF4-FFF2-40B4-BE49-F238E27FC236}">
                <a16:creationId xmlns:a16="http://schemas.microsoft.com/office/drawing/2014/main" id="{93C75C51-202F-48C5-BC1C-ACCABF642039}"/>
              </a:ext>
            </a:extLst>
          </p:cNvPr>
          <p:cNvSpPr>
            <a:spLocks noGrp="1" noChangeArrowheads="1"/>
          </p:cNvSpPr>
          <p:nvPr>
            <p:ph type="dt" sz="half" idx="2"/>
          </p:nvPr>
        </p:nvSpPr>
        <p:spPr bwMode="auto">
          <a:xfrm>
            <a:off x="685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eaLnBrk="0" hangingPunct="0">
              <a:defRPr sz="1400">
                <a:cs typeface="+mn-cs"/>
              </a:defRPr>
            </a:lvl1pPr>
          </a:lstStyle>
          <a:p>
            <a:pPr>
              <a:defRPr/>
            </a:pPr>
            <a:endParaRPr lang="en-US"/>
          </a:p>
        </p:txBody>
      </p:sp>
      <p:sp>
        <p:nvSpPr>
          <p:cNvPr id="1058" name="Rectangle 34">
            <a:extLst>
              <a:ext uri="{FF2B5EF4-FFF2-40B4-BE49-F238E27FC236}">
                <a16:creationId xmlns:a16="http://schemas.microsoft.com/office/drawing/2014/main" id="{A9892206-22DE-4A29-A9BC-0E60343F4946}"/>
              </a:ext>
            </a:extLst>
          </p:cNvPr>
          <p:cNvSpPr>
            <a:spLocks noGrp="1" noChangeArrowheads="1"/>
          </p:cNvSpPr>
          <p:nvPr>
            <p:ph type="sldNum" sz="quarter" idx="4"/>
          </p:nvPr>
        </p:nvSpPr>
        <p:spPr bwMode="auto">
          <a:xfrm>
            <a:off x="6553200" y="639921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r" eaLnBrk="0" hangingPunct="0">
              <a:defRPr sz="1400"/>
            </a:lvl1pPr>
          </a:lstStyle>
          <a:p>
            <a:pPr>
              <a:defRPr/>
            </a:pPr>
            <a:fld id="{17171219-8B01-4252-9291-364EDAEB323A}"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sldLayoutIdLst>
    <p:sldLayoutId id="2147483863" r:id="rId1"/>
    <p:sldLayoutId id="2147483853" r:id="rId2"/>
    <p:sldLayoutId id="2147483854" r:id="rId3"/>
    <p:sldLayoutId id="2147483855" r:id="rId4"/>
    <p:sldLayoutId id="2147483856" r:id="rId5"/>
    <p:sldLayoutId id="2147483857" r:id="rId6"/>
    <p:sldLayoutId id="2147483858" r:id="rId7"/>
    <p:sldLayoutId id="2147483859" r:id="rId8"/>
    <p:sldLayoutId id="2147483860" r:id="rId9"/>
    <p:sldLayoutId id="2147483861" r:id="rId10"/>
    <p:sldLayoutId id="2147483862" r:id="rId11"/>
    <p:sldLayoutId id="2147483864" r:id="rId12"/>
    <p:sldLayoutId id="2147483866" r:id="rId13"/>
    <p:sldLayoutId id="2147483867" r:id="rId14"/>
    <p:sldLayoutId id="2147483868" r:id="rId15"/>
    <p:sldLayoutId id="2147483869" r:id="rId16"/>
    <p:sldLayoutId id="2147483870" r:id="rId17"/>
    <p:sldLayoutId id="2147483871" r:id="rId18"/>
  </p:sldLayoutIdLst>
  <p:hf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lr>
          <a:schemeClr val="tx2"/>
        </a:buClr>
        <a:buSzPct val="75000"/>
        <a:buFont typeface="Monotype Sorts" pitchFamily="2" charset="2"/>
        <a:buChar char="F"/>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2"/>
        </a:buClr>
        <a:buSzPct val="65000"/>
        <a:buFont typeface="Monotype Sorts" pitchFamily="2" charset="2"/>
        <a:buChar char="u"/>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1"/>
        </a:buClr>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2.wmf"/><Relationship Id="rId4" Type="http://schemas.openxmlformats.org/officeDocument/2006/relationships/oleObject" Target="../embeddings/oleObject1.bin"/></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tags" Target="../tags/tag33.xml"/><Relationship Id="rId13" Type="http://schemas.openxmlformats.org/officeDocument/2006/relationships/tags" Target="../tags/tag38.xml"/><Relationship Id="rId18" Type="http://schemas.openxmlformats.org/officeDocument/2006/relationships/tags" Target="../tags/tag43.xml"/><Relationship Id="rId3" Type="http://schemas.openxmlformats.org/officeDocument/2006/relationships/tags" Target="../tags/tag28.xml"/><Relationship Id="rId21" Type="http://schemas.openxmlformats.org/officeDocument/2006/relationships/notesSlide" Target="../notesSlides/notesSlide11.xml"/><Relationship Id="rId7" Type="http://schemas.openxmlformats.org/officeDocument/2006/relationships/tags" Target="../tags/tag32.xml"/><Relationship Id="rId12" Type="http://schemas.openxmlformats.org/officeDocument/2006/relationships/tags" Target="../tags/tag37.xml"/><Relationship Id="rId17" Type="http://schemas.openxmlformats.org/officeDocument/2006/relationships/tags" Target="../tags/tag42.xml"/><Relationship Id="rId2" Type="http://schemas.openxmlformats.org/officeDocument/2006/relationships/tags" Target="../tags/tag27.xml"/><Relationship Id="rId16" Type="http://schemas.openxmlformats.org/officeDocument/2006/relationships/tags" Target="../tags/tag41.xml"/><Relationship Id="rId20" Type="http://schemas.openxmlformats.org/officeDocument/2006/relationships/slideLayout" Target="../slideLayouts/slideLayout4.xml"/><Relationship Id="rId1" Type="http://schemas.openxmlformats.org/officeDocument/2006/relationships/tags" Target="../tags/tag26.xml"/><Relationship Id="rId6" Type="http://schemas.openxmlformats.org/officeDocument/2006/relationships/tags" Target="../tags/tag31.xml"/><Relationship Id="rId11" Type="http://schemas.openxmlformats.org/officeDocument/2006/relationships/tags" Target="../tags/tag36.xml"/><Relationship Id="rId5" Type="http://schemas.openxmlformats.org/officeDocument/2006/relationships/tags" Target="../tags/tag30.xml"/><Relationship Id="rId15" Type="http://schemas.openxmlformats.org/officeDocument/2006/relationships/tags" Target="../tags/tag40.xml"/><Relationship Id="rId10" Type="http://schemas.openxmlformats.org/officeDocument/2006/relationships/tags" Target="../tags/tag35.xml"/><Relationship Id="rId19" Type="http://schemas.openxmlformats.org/officeDocument/2006/relationships/tags" Target="../tags/tag44.xml"/><Relationship Id="rId4" Type="http://schemas.openxmlformats.org/officeDocument/2006/relationships/tags" Target="../tags/tag29.xml"/><Relationship Id="rId9" Type="http://schemas.openxmlformats.org/officeDocument/2006/relationships/tags" Target="../tags/tag34.xml"/><Relationship Id="rId14" Type="http://schemas.openxmlformats.org/officeDocument/2006/relationships/tags" Target="../tags/tag39.xml"/></Relationships>
</file>

<file path=ppt/slides/_rels/slide1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7.xml"/><Relationship Id="rId1" Type="http://schemas.openxmlformats.org/officeDocument/2006/relationships/slideLayout" Target="../slideLayouts/slideLayout14.xml"/><Relationship Id="rId5" Type="http://schemas.openxmlformats.org/officeDocument/2006/relationships/image" Target="../media/image13.jpeg"/><Relationship Id="rId4" Type="http://schemas.openxmlformats.org/officeDocument/2006/relationships/image" Target="../media/image12.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9.xml"/><Relationship Id="rId1" Type="http://schemas.openxmlformats.org/officeDocument/2006/relationships/slideLayout" Target="../slideLayouts/slideLayout14.xml"/><Relationship Id="rId6" Type="http://schemas.openxmlformats.org/officeDocument/2006/relationships/image" Target="../media/image17.jpeg"/><Relationship Id="rId5" Type="http://schemas.openxmlformats.org/officeDocument/2006/relationships/image" Target="../media/image16.jpeg"/><Relationship Id="rId4" Type="http://schemas.openxmlformats.org/officeDocument/2006/relationships/image" Target="../media/image15.jpeg"/></Relationships>
</file>

<file path=ppt/slides/_rels/slide22.xml.rels><?xml version="1.0" encoding="UTF-8" standalone="yes"?>
<Relationships xmlns="http://schemas.openxmlformats.org/package/2006/relationships"><Relationship Id="rId13" Type="http://schemas.openxmlformats.org/officeDocument/2006/relationships/tags" Target="../tags/tag57.xml"/><Relationship Id="rId18" Type="http://schemas.openxmlformats.org/officeDocument/2006/relationships/tags" Target="../tags/tag62.xml"/><Relationship Id="rId26" Type="http://schemas.openxmlformats.org/officeDocument/2006/relationships/tags" Target="../tags/tag70.xml"/><Relationship Id="rId39" Type="http://schemas.openxmlformats.org/officeDocument/2006/relationships/tags" Target="../tags/tag83.xml"/><Relationship Id="rId21" Type="http://schemas.openxmlformats.org/officeDocument/2006/relationships/tags" Target="../tags/tag65.xml"/><Relationship Id="rId34" Type="http://schemas.openxmlformats.org/officeDocument/2006/relationships/tags" Target="../tags/tag78.xml"/><Relationship Id="rId42" Type="http://schemas.openxmlformats.org/officeDocument/2006/relationships/slideLayout" Target="../slideLayouts/slideLayout2.xml"/><Relationship Id="rId7" Type="http://schemas.openxmlformats.org/officeDocument/2006/relationships/tags" Target="../tags/tag51.xml"/><Relationship Id="rId2" Type="http://schemas.openxmlformats.org/officeDocument/2006/relationships/tags" Target="../tags/tag46.xml"/><Relationship Id="rId16" Type="http://schemas.openxmlformats.org/officeDocument/2006/relationships/tags" Target="../tags/tag60.xml"/><Relationship Id="rId20" Type="http://schemas.openxmlformats.org/officeDocument/2006/relationships/tags" Target="../tags/tag64.xml"/><Relationship Id="rId29" Type="http://schemas.openxmlformats.org/officeDocument/2006/relationships/tags" Target="../tags/tag73.xml"/><Relationship Id="rId41" Type="http://schemas.openxmlformats.org/officeDocument/2006/relationships/tags" Target="../tags/tag85.xml"/><Relationship Id="rId1" Type="http://schemas.openxmlformats.org/officeDocument/2006/relationships/tags" Target="../tags/tag45.xml"/><Relationship Id="rId6" Type="http://schemas.openxmlformats.org/officeDocument/2006/relationships/tags" Target="../tags/tag50.xml"/><Relationship Id="rId11" Type="http://schemas.openxmlformats.org/officeDocument/2006/relationships/tags" Target="../tags/tag55.xml"/><Relationship Id="rId24" Type="http://schemas.openxmlformats.org/officeDocument/2006/relationships/tags" Target="../tags/tag68.xml"/><Relationship Id="rId32" Type="http://schemas.openxmlformats.org/officeDocument/2006/relationships/tags" Target="../tags/tag76.xml"/><Relationship Id="rId37" Type="http://schemas.openxmlformats.org/officeDocument/2006/relationships/tags" Target="../tags/tag81.xml"/><Relationship Id="rId40" Type="http://schemas.openxmlformats.org/officeDocument/2006/relationships/tags" Target="../tags/tag84.xml"/><Relationship Id="rId5" Type="http://schemas.openxmlformats.org/officeDocument/2006/relationships/tags" Target="../tags/tag49.xml"/><Relationship Id="rId15" Type="http://schemas.openxmlformats.org/officeDocument/2006/relationships/tags" Target="../tags/tag59.xml"/><Relationship Id="rId23" Type="http://schemas.openxmlformats.org/officeDocument/2006/relationships/tags" Target="../tags/tag67.xml"/><Relationship Id="rId28" Type="http://schemas.openxmlformats.org/officeDocument/2006/relationships/tags" Target="../tags/tag72.xml"/><Relationship Id="rId36" Type="http://schemas.openxmlformats.org/officeDocument/2006/relationships/tags" Target="../tags/tag80.xml"/><Relationship Id="rId10" Type="http://schemas.openxmlformats.org/officeDocument/2006/relationships/tags" Target="../tags/tag54.xml"/><Relationship Id="rId19" Type="http://schemas.openxmlformats.org/officeDocument/2006/relationships/tags" Target="../tags/tag63.xml"/><Relationship Id="rId31" Type="http://schemas.openxmlformats.org/officeDocument/2006/relationships/tags" Target="../tags/tag75.xml"/><Relationship Id="rId4" Type="http://schemas.openxmlformats.org/officeDocument/2006/relationships/tags" Target="../tags/tag48.xml"/><Relationship Id="rId9" Type="http://schemas.openxmlformats.org/officeDocument/2006/relationships/tags" Target="../tags/tag53.xml"/><Relationship Id="rId14" Type="http://schemas.openxmlformats.org/officeDocument/2006/relationships/tags" Target="../tags/tag58.xml"/><Relationship Id="rId22" Type="http://schemas.openxmlformats.org/officeDocument/2006/relationships/tags" Target="../tags/tag66.xml"/><Relationship Id="rId27" Type="http://schemas.openxmlformats.org/officeDocument/2006/relationships/tags" Target="../tags/tag71.xml"/><Relationship Id="rId30" Type="http://schemas.openxmlformats.org/officeDocument/2006/relationships/tags" Target="../tags/tag74.xml"/><Relationship Id="rId35" Type="http://schemas.openxmlformats.org/officeDocument/2006/relationships/tags" Target="../tags/tag79.xml"/><Relationship Id="rId43" Type="http://schemas.openxmlformats.org/officeDocument/2006/relationships/notesSlide" Target="../notesSlides/notesSlide20.xml"/><Relationship Id="rId8" Type="http://schemas.openxmlformats.org/officeDocument/2006/relationships/tags" Target="../tags/tag52.xml"/><Relationship Id="rId3" Type="http://schemas.openxmlformats.org/officeDocument/2006/relationships/tags" Target="../tags/tag47.xml"/><Relationship Id="rId12" Type="http://schemas.openxmlformats.org/officeDocument/2006/relationships/tags" Target="../tags/tag56.xml"/><Relationship Id="rId17" Type="http://schemas.openxmlformats.org/officeDocument/2006/relationships/tags" Target="../tags/tag61.xml"/><Relationship Id="rId25" Type="http://schemas.openxmlformats.org/officeDocument/2006/relationships/tags" Target="../tags/tag69.xml"/><Relationship Id="rId33" Type="http://schemas.openxmlformats.org/officeDocument/2006/relationships/tags" Target="../tags/tag77.xml"/><Relationship Id="rId38" Type="http://schemas.openxmlformats.org/officeDocument/2006/relationships/tags" Target="../tags/tag82.xml"/></Relationships>
</file>

<file path=ppt/slides/_rels/slide23.xml.rels><?xml version="1.0" encoding="UTF-8" standalone="yes"?>
<Relationships xmlns="http://schemas.openxmlformats.org/package/2006/relationships"><Relationship Id="rId2" Type="http://schemas.openxmlformats.org/officeDocument/2006/relationships/hyperlink" Target="https://www.digitalocean.com/community/tutorials/n-queens-problem-java-c-plus-plus" TargetMode="Externa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xml"/><Relationship Id="rId1" Type="http://schemas.openxmlformats.org/officeDocument/2006/relationships/vmlDrawing" Target="../drawings/vmlDrawing3.vml"/><Relationship Id="rId5" Type="http://schemas.openxmlformats.org/officeDocument/2006/relationships/image" Target="../media/image20.wmf"/><Relationship Id="rId4" Type="http://schemas.openxmlformats.org/officeDocument/2006/relationships/oleObject" Target="../embeddings/oleObject2.bin"/></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xml"/><Relationship Id="rId1" Type="http://schemas.openxmlformats.org/officeDocument/2006/relationships/vmlDrawing" Target="../drawings/vmlDrawing4.vml"/><Relationship Id="rId5" Type="http://schemas.openxmlformats.org/officeDocument/2006/relationships/image" Target="../media/image21.wmf"/><Relationship Id="rId4" Type="http://schemas.openxmlformats.org/officeDocument/2006/relationships/oleObject" Target="../embeddings/oleObject3.bin"/></Relationships>
</file>

<file path=ppt/slides/_rels/slide34.xml.rels><?xml version="1.0" encoding="UTF-8" standalone="yes"?>
<Relationships xmlns="http://schemas.openxmlformats.org/package/2006/relationships"><Relationship Id="rId8" Type="http://schemas.openxmlformats.org/officeDocument/2006/relationships/tags" Target="../tags/tag93.xml"/><Relationship Id="rId13" Type="http://schemas.openxmlformats.org/officeDocument/2006/relationships/tags" Target="../tags/tag98.xml"/><Relationship Id="rId18" Type="http://schemas.openxmlformats.org/officeDocument/2006/relationships/tags" Target="../tags/tag103.xml"/><Relationship Id="rId3" Type="http://schemas.openxmlformats.org/officeDocument/2006/relationships/tags" Target="../tags/tag88.xml"/><Relationship Id="rId21" Type="http://schemas.openxmlformats.org/officeDocument/2006/relationships/notesSlide" Target="../notesSlides/notesSlide27.xml"/><Relationship Id="rId7" Type="http://schemas.openxmlformats.org/officeDocument/2006/relationships/tags" Target="../tags/tag92.xml"/><Relationship Id="rId12" Type="http://schemas.openxmlformats.org/officeDocument/2006/relationships/tags" Target="../tags/tag97.xml"/><Relationship Id="rId17" Type="http://schemas.openxmlformats.org/officeDocument/2006/relationships/tags" Target="../tags/tag102.xml"/><Relationship Id="rId2" Type="http://schemas.openxmlformats.org/officeDocument/2006/relationships/tags" Target="../tags/tag87.xml"/><Relationship Id="rId16" Type="http://schemas.openxmlformats.org/officeDocument/2006/relationships/tags" Target="../tags/tag101.xml"/><Relationship Id="rId20" Type="http://schemas.openxmlformats.org/officeDocument/2006/relationships/slideLayout" Target="../slideLayouts/slideLayout5.xml"/><Relationship Id="rId1" Type="http://schemas.openxmlformats.org/officeDocument/2006/relationships/tags" Target="../tags/tag86.xml"/><Relationship Id="rId6" Type="http://schemas.openxmlformats.org/officeDocument/2006/relationships/tags" Target="../tags/tag91.xml"/><Relationship Id="rId11" Type="http://schemas.openxmlformats.org/officeDocument/2006/relationships/tags" Target="../tags/tag96.xml"/><Relationship Id="rId5" Type="http://schemas.openxmlformats.org/officeDocument/2006/relationships/tags" Target="../tags/tag90.xml"/><Relationship Id="rId15" Type="http://schemas.openxmlformats.org/officeDocument/2006/relationships/tags" Target="../tags/tag100.xml"/><Relationship Id="rId10" Type="http://schemas.openxmlformats.org/officeDocument/2006/relationships/tags" Target="../tags/tag95.xml"/><Relationship Id="rId19" Type="http://schemas.openxmlformats.org/officeDocument/2006/relationships/tags" Target="../tags/tag104.xml"/><Relationship Id="rId4" Type="http://schemas.openxmlformats.org/officeDocument/2006/relationships/tags" Target="../tags/tag89.xml"/><Relationship Id="rId9" Type="http://schemas.openxmlformats.org/officeDocument/2006/relationships/tags" Target="../tags/tag94.xml"/><Relationship Id="rId14" Type="http://schemas.openxmlformats.org/officeDocument/2006/relationships/tags" Target="../tags/tag99.xml"/></Relationships>
</file>

<file path=ppt/slides/_rels/slide35.xml.rels><?xml version="1.0" encoding="UTF-8" standalone="yes"?>
<Relationships xmlns="http://schemas.openxmlformats.org/package/2006/relationships"><Relationship Id="rId8" Type="http://schemas.openxmlformats.org/officeDocument/2006/relationships/tags" Target="../tags/tag112.xml"/><Relationship Id="rId13" Type="http://schemas.openxmlformats.org/officeDocument/2006/relationships/tags" Target="../tags/tag117.xml"/><Relationship Id="rId18" Type="http://schemas.openxmlformats.org/officeDocument/2006/relationships/tags" Target="../tags/tag122.xml"/><Relationship Id="rId3" Type="http://schemas.openxmlformats.org/officeDocument/2006/relationships/tags" Target="../tags/tag107.xml"/><Relationship Id="rId21" Type="http://schemas.openxmlformats.org/officeDocument/2006/relationships/notesSlide" Target="../notesSlides/notesSlide28.xml"/><Relationship Id="rId7" Type="http://schemas.openxmlformats.org/officeDocument/2006/relationships/tags" Target="../tags/tag111.xml"/><Relationship Id="rId12" Type="http://schemas.openxmlformats.org/officeDocument/2006/relationships/tags" Target="../tags/tag116.xml"/><Relationship Id="rId17" Type="http://schemas.openxmlformats.org/officeDocument/2006/relationships/tags" Target="../tags/tag121.xml"/><Relationship Id="rId2" Type="http://schemas.openxmlformats.org/officeDocument/2006/relationships/tags" Target="../tags/tag106.xml"/><Relationship Id="rId16" Type="http://schemas.openxmlformats.org/officeDocument/2006/relationships/tags" Target="../tags/tag120.xml"/><Relationship Id="rId20" Type="http://schemas.openxmlformats.org/officeDocument/2006/relationships/slideLayout" Target="../slideLayouts/slideLayout5.xml"/><Relationship Id="rId1" Type="http://schemas.openxmlformats.org/officeDocument/2006/relationships/tags" Target="../tags/tag105.xml"/><Relationship Id="rId6" Type="http://schemas.openxmlformats.org/officeDocument/2006/relationships/tags" Target="../tags/tag110.xml"/><Relationship Id="rId11" Type="http://schemas.openxmlformats.org/officeDocument/2006/relationships/tags" Target="../tags/tag115.xml"/><Relationship Id="rId5" Type="http://schemas.openxmlformats.org/officeDocument/2006/relationships/tags" Target="../tags/tag109.xml"/><Relationship Id="rId15" Type="http://schemas.openxmlformats.org/officeDocument/2006/relationships/tags" Target="../tags/tag119.xml"/><Relationship Id="rId10" Type="http://schemas.openxmlformats.org/officeDocument/2006/relationships/tags" Target="../tags/tag114.xml"/><Relationship Id="rId19" Type="http://schemas.openxmlformats.org/officeDocument/2006/relationships/tags" Target="../tags/tag123.xml"/><Relationship Id="rId4" Type="http://schemas.openxmlformats.org/officeDocument/2006/relationships/tags" Target="../tags/tag108.xml"/><Relationship Id="rId9" Type="http://schemas.openxmlformats.org/officeDocument/2006/relationships/tags" Target="../tags/tag113.xml"/><Relationship Id="rId14" Type="http://schemas.openxmlformats.org/officeDocument/2006/relationships/tags" Target="../tags/tag118.xml"/></Relationships>
</file>

<file path=ppt/slides/_rels/slide36.xml.rels><?xml version="1.0" encoding="UTF-8" standalone="yes"?>
<Relationships xmlns="http://schemas.openxmlformats.org/package/2006/relationships"><Relationship Id="rId8" Type="http://schemas.openxmlformats.org/officeDocument/2006/relationships/tags" Target="../tags/tag131.xml"/><Relationship Id="rId13" Type="http://schemas.openxmlformats.org/officeDocument/2006/relationships/tags" Target="../tags/tag136.xml"/><Relationship Id="rId18" Type="http://schemas.openxmlformats.org/officeDocument/2006/relationships/tags" Target="../tags/tag141.xml"/><Relationship Id="rId26" Type="http://schemas.openxmlformats.org/officeDocument/2006/relationships/tags" Target="../tags/tag149.xml"/><Relationship Id="rId3" Type="http://schemas.openxmlformats.org/officeDocument/2006/relationships/tags" Target="../tags/tag126.xml"/><Relationship Id="rId21" Type="http://schemas.openxmlformats.org/officeDocument/2006/relationships/tags" Target="../tags/tag144.xml"/><Relationship Id="rId7" Type="http://schemas.openxmlformats.org/officeDocument/2006/relationships/tags" Target="../tags/tag130.xml"/><Relationship Id="rId12" Type="http://schemas.openxmlformats.org/officeDocument/2006/relationships/tags" Target="../tags/tag135.xml"/><Relationship Id="rId17" Type="http://schemas.openxmlformats.org/officeDocument/2006/relationships/tags" Target="../tags/tag140.xml"/><Relationship Id="rId25" Type="http://schemas.openxmlformats.org/officeDocument/2006/relationships/tags" Target="../tags/tag148.xml"/><Relationship Id="rId2" Type="http://schemas.openxmlformats.org/officeDocument/2006/relationships/tags" Target="../tags/tag125.xml"/><Relationship Id="rId16" Type="http://schemas.openxmlformats.org/officeDocument/2006/relationships/tags" Target="../tags/tag139.xml"/><Relationship Id="rId20" Type="http://schemas.openxmlformats.org/officeDocument/2006/relationships/tags" Target="../tags/tag143.xml"/><Relationship Id="rId29" Type="http://schemas.openxmlformats.org/officeDocument/2006/relationships/notesSlide" Target="../notesSlides/notesSlide29.xml"/><Relationship Id="rId1" Type="http://schemas.openxmlformats.org/officeDocument/2006/relationships/tags" Target="../tags/tag124.xml"/><Relationship Id="rId6" Type="http://schemas.openxmlformats.org/officeDocument/2006/relationships/tags" Target="../tags/tag129.xml"/><Relationship Id="rId11" Type="http://schemas.openxmlformats.org/officeDocument/2006/relationships/tags" Target="../tags/tag134.xml"/><Relationship Id="rId24" Type="http://schemas.openxmlformats.org/officeDocument/2006/relationships/tags" Target="../tags/tag147.xml"/><Relationship Id="rId5" Type="http://schemas.openxmlformats.org/officeDocument/2006/relationships/tags" Target="../tags/tag128.xml"/><Relationship Id="rId15" Type="http://schemas.openxmlformats.org/officeDocument/2006/relationships/tags" Target="../tags/tag138.xml"/><Relationship Id="rId23" Type="http://schemas.openxmlformats.org/officeDocument/2006/relationships/tags" Target="../tags/tag146.xml"/><Relationship Id="rId28" Type="http://schemas.openxmlformats.org/officeDocument/2006/relationships/slideLayout" Target="../slideLayouts/slideLayout2.xml"/><Relationship Id="rId10" Type="http://schemas.openxmlformats.org/officeDocument/2006/relationships/tags" Target="../tags/tag133.xml"/><Relationship Id="rId19" Type="http://schemas.openxmlformats.org/officeDocument/2006/relationships/tags" Target="../tags/tag142.xml"/><Relationship Id="rId4" Type="http://schemas.openxmlformats.org/officeDocument/2006/relationships/tags" Target="../tags/tag127.xml"/><Relationship Id="rId9" Type="http://schemas.openxmlformats.org/officeDocument/2006/relationships/tags" Target="../tags/tag132.xml"/><Relationship Id="rId14" Type="http://schemas.openxmlformats.org/officeDocument/2006/relationships/tags" Target="../tags/tag137.xml"/><Relationship Id="rId22" Type="http://schemas.openxmlformats.org/officeDocument/2006/relationships/tags" Target="../tags/tag145.xml"/><Relationship Id="rId27" Type="http://schemas.openxmlformats.org/officeDocument/2006/relationships/tags" Target="../tags/tag150.xml"/><Relationship Id="rId30" Type="http://schemas.openxmlformats.org/officeDocument/2006/relationships/image" Target="../media/image22.png"/></Relationships>
</file>

<file path=ppt/slides/_rels/slide3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0.xml"/><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1.xml"/><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2.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3.xml"/><Relationship Id="rId1" Type="http://schemas.openxmlformats.org/officeDocument/2006/relationships/slideLayout" Target="../slideLayouts/slideLayout15.xml"/></Relationships>
</file>

<file path=ppt/slides/_rels/slide4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4.xml"/><Relationship Id="rId1" Type="http://schemas.openxmlformats.org/officeDocument/2006/relationships/slideLayout" Target="../slideLayouts/slideLayout15.xml"/></Relationships>
</file>

<file path=ppt/slides/_rels/slide4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5.xml"/><Relationship Id="rId1" Type="http://schemas.openxmlformats.org/officeDocument/2006/relationships/slideLayout" Target="../slideLayouts/slideLayout15.xml"/></Relationships>
</file>

<file path=ppt/slides/_rels/slide4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6.xml"/><Relationship Id="rId1" Type="http://schemas.openxmlformats.org/officeDocument/2006/relationships/slideLayout" Target="../slideLayouts/slideLayout15.xml"/></Relationships>
</file>

<file path=ppt/slides/_rels/slide4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7.xml"/><Relationship Id="rId1" Type="http://schemas.openxmlformats.org/officeDocument/2006/relationships/slideLayout" Target="../slideLayouts/slideLayout15.xml"/></Relationships>
</file>

<file path=ppt/slides/_rels/slide4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8.xml"/><Relationship Id="rId1" Type="http://schemas.openxmlformats.org/officeDocument/2006/relationships/slideLayout" Target="../slideLayouts/slideLayout15.xml"/></Relationships>
</file>

<file path=ppt/slides/_rels/slide4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9.xml"/><Relationship Id="rId1" Type="http://schemas.openxmlformats.org/officeDocument/2006/relationships/slideLayout" Target="../slideLayouts/slideLayout15.xml"/></Relationships>
</file>

<file path=ppt/slides/_rels/slide4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0.xml"/><Relationship Id="rId1" Type="http://schemas.openxmlformats.org/officeDocument/2006/relationships/slideLayout" Target="../slideLayouts/slideLayout15.xml"/></Relationships>
</file>

<file path=ppt/slides/_rels/slide4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1.xml"/><Relationship Id="rId1" Type="http://schemas.openxmlformats.org/officeDocument/2006/relationships/slideLayout" Target="../slideLayouts/slideLayout15.xml"/></Relationships>
</file>

<file path=ppt/slides/_rels/slide4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2.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2.wmf"/><Relationship Id="rId4" Type="http://schemas.openxmlformats.org/officeDocument/2006/relationships/oleObject" Target="../embeddings/oleObject1.bin"/></Relationships>
</file>

<file path=ppt/slides/_rels/slide5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3.xml"/><Relationship Id="rId1" Type="http://schemas.openxmlformats.org/officeDocument/2006/relationships/slideLayout" Target="../slideLayouts/slideLayout15.xml"/></Relationships>
</file>

<file path=ppt/slides/_rels/slide5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4.xml"/><Relationship Id="rId1" Type="http://schemas.openxmlformats.org/officeDocument/2006/relationships/slideLayout" Target="../slideLayouts/slideLayout15.xml"/></Relationships>
</file>

<file path=ppt/slides/_rels/slide5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5.xml"/><Relationship Id="rId1" Type="http://schemas.openxmlformats.org/officeDocument/2006/relationships/slideLayout" Target="../slideLayouts/slideLayout15.xml"/></Relationships>
</file>

<file path=ppt/slides/_rels/slide5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6.xml"/><Relationship Id="rId1" Type="http://schemas.openxmlformats.org/officeDocument/2006/relationships/slideLayout" Target="../slideLayouts/slideLayout15.xml"/></Relationships>
</file>

<file path=ppt/slides/_rels/slide5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7.xml"/><Relationship Id="rId1" Type="http://schemas.openxmlformats.org/officeDocument/2006/relationships/slideLayout" Target="../slideLayouts/slideLayout15.xml"/></Relationships>
</file>

<file path=ppt/slides/_rels/slide5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8.xml"/><Relationship Id="rId1" Type="http://schemas.openxmlformats.org/officeDocument/2006/relationships/slideLayout" Target="../slideLayouts/slideLayout15.xml"/></Relationships>
</file>

<file path=ppt/slides/_rels/slide5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9.xml"/><Relationship Id="rId1" Type="http://schemas.openxmlformats.org/officeDocument/2006/relationships/slideLayout" Target="../slideLayouts/slideLayout15.xml"/></Relationships>
</file>

<file path=ppt/slides/_rels/slide5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0.xml"/><Relationship Id="rId1" Type="http://schemas.openxmlformats.org/officeDocument/2006/relationships/slideLayout" Target="../slideLayouts/slideLayout15.xml"/></Relationships>
</file>

<file path=ppt/slides/_rels/slide5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1.xml"/><Relationship Id="rId1" Type="http://schemas.openxmlformats.org/officeDocument/2006/relationships/slideLayout" Target="../slideLayouts/slideLayout15.xml"/></Relationships>
</file>

<file path=ppt/slides/_rels/slide59.xml.rels><?xml version="1.0" encoding="UTF-8" standalone="yes"?>
<Relationships xmlns="http://schemas.openxmlformats.org/package/2006/relationships"><Relationship Id="rId8" Type="http://schemas.openxmlformats.org/officeDocument/2006/relationships/tags" Target="../tags/tag158.xml"/><Relationship Id="rId13" Type="http://schemas.openxmlformats.org/officeDocument/2006/relationships/tags" Target="../tags/tag163.xml"/><Relationship Id="rId18" Type="http://schemas.openxmlformats.org/officeDocument/2006/relationships/tags" Target="../tags/tag168.xml"/><Relationship Id="rId3" Type="http://schemas.openxmlformats.org/officeDocument/2006/relationships/tags" Target="../tags/tag153.xml"/><Relationship Id="rId21" Type="http://schemas.openxmlformats.org/officeDocument/2006/relationships/tags" Target="../tags/tag171.xml"/><Relationship Id="rId7" Type="http://schemas.openxmlformats.org/officeDocument/2006/relationships/tags" Target="../tags/tag157.xml"/><Relationship Id="rId12" Type="http://schemas.openxmlformats.org/officeDocument/2006/relationships/tags" Target="../tags/tag162.xml"/><Relationship Id="rId17" Type="http://schemas.openxmlformats.org/officeDocument/2006/relationships/tags" Target="../tags/tag167.xml"/><Relationship Id="rId2" Type="http://schemas.openxmlformats.org/officeDocument/2006/relationships/tags" Target="../tags/tag152.xml"/><Relationship Id="rId16" Type="http://schemas.openxmlformats.org/officeDocument/2006/relationships/tags" Target="../tags/tag166.xml"/><Relationship Id="rId20" Type="http://schemas.openxmlformats.org/officeDocument/2006/relationships/tags" Target="../tags/tag170.xml"/><Relationship Id="rId1" Type="http://schemas.openxmlformats.org/officeDocument/2006/relationships/tags" Target="../tags/tag151.xml"/><Relationship Id="rId6" Type="http://schemas.openxmlformats.org/officeDocument/2006/relationships/tags" Target="../tags/tag156.xml"/><Relationship Id="rId11" Type="http://schemas.openxmlformats.org/officeDocument/2006/relationships/tags" Target="../tags/tag161.xml"/><Relationship Id="rId5" Type="http://schemas.openxmlformats.org/officeDocument/2006/relationships/tags" Target="../tags/tag155.xml"/><Relationship Id="rId15" Type="http://schemas.openxmlformats.org/officeDocument/2006/relationships/tags" Target="../tags/tag165.xml"/><Relationship Id="rId23" Type="http://schemas.openxmlformats.org/officeDocument/2006/relationships/notesSlide" Target="../notesSlides/notesSlide52.xml"/><Relationship Id="rId10" Type="http://schemas.openxmlformats.org/officeDocument/2006/relationships/tags" Target="../tags/tag160.xml"/><Relationship Id="rId19" Type="http://schemas.openxmlformats.org/officeDocument/2006/relationships/tags" Target="../tags/tag169.xml"/><Relationship Id="rId4" Type="http://schemas.openxmlformats.org/officeDocument/2006/relationships/tags" Target="../tags/tag154.xml"/><Relationship Id="rId9" Type="http://schemas.openxmlformats.org/officeDocument/2006/relationships/tags" Target="../tags/tag159.xml"/><Relationship Id="rId14" Type="http://schemas.openxmlformats.org/officeDocument/2006/relationships/tags" Target="../tags/tag164.xml"/><Relationship Id="rId22"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8" Type="http://schemas.openxmlformats.org/officeDocument/2006/relationships/tags" Target="../tags/tag179.xml"/><Relationship Id="rId13" Type="http://schemas.openxmlformats.org/officeDocument/2006/relationships/tags" Target="../tags/tag184.xml"/><Relationship Id="rId18" Type="http://schemas.openxmlformats.org/officeDocument/2006/relationships/tags" Target="../tags/tag189.xml"/><Relationship Id="rId3" Type="http://schemas.openxmlformats.org/officeDocument/2006/relationships/tags" Target="../tags/tag174.xml"/><Relationship Id="rId21" Type="http://schemas.openxmlformats.org/officeDocument/2006/relationships/tags" Target="../tags/tag192.xml"/><Relationship Id="rId7" Type="http://schemas.openxmlformats.org/officeDocument/2006/relationships/tags" Target="../tags/tag178.xml"/><Relationship Id="rId12" Type="http://schemas.openxmlformats.org/officeDocument/2006/relationships/tags" Target="../tags/tag183.xml"/><Relationship Id="rId17" Type="http://schemas.openxmlformats.org/officeDocument/2006/relationships/tags" Target="../tags/tag188.xml"/><Relationship Id="rId2" Type="http://schemas.openxmlformats.org/officeDocument/2006/relationships/tags" Target="../tags/tag173.xml"/><Relationship Id="rId16" Type="http://schemas.openxmlformats.org/officeDocument/2006/relationships/tags" Target="../tags/tag187.xml"/><Relationship Id="rId20" Type="http://schemas.openxmlformats.org/officeDocument/2006/relationships/tags" Target="../tags/tag191.xml"/><Relationship Id="rId1" Type="http://schemas.openxmlformats.org/officeDocument/2006/relationships/tags" Target="../tags/tag172.xml"/><Relationship Id="rId6" Type="http://schemas.openxmlformats.org/officeDocument/2006/relationships/tags" Target="../tags/tag177.xml"/><Relationship Id="rId11" Type="http://schemas.openxmlformats.org/officeDocument/2006/relationships/tags" Target="../tags/tag182.xml"/><Relationship Id="rId5" Type="http://schemas.openxmlformats.org/officeDocument/2006/relationships/tags" Target="../tags/tag176.xml"/><Relationship Id="rId15" Type="http://schemas.openxmlformats.org/officeDocument/2006/relationships/tags" Target="../tags/tag186.xml"/><Relationship Id="rId23" Type="http://schemas.openxmlformats.org/officeDocument/2006/relationships/notesSlide" Target="../notesSlides/notesSlide53.xml"/><Relationship Id="rId10" Type="http://schemas.openxmlformats.org/officeDocument/2006/relationships/tags" Target="../tags/tag181.xml"/><Relationship Id="rId19" Type="http://schemas.openxmlformats.org/officeDocument/2006/relationships/tags" Target="../tags/tag190.xml"/><Relationship Id="rId4" Type="http://schemas.openxmlformats.org/officeDocument/2006/relationships/tags" Target="../tags/tag175.xml"/><Relationship Id="rId9" Type="http://schemas.openxmlformats.org/officeDocument/2006/relationships/tags" Target="../tags/tag180.xml"/><Relationship Id="rId14" Type="http://schemas.openxmlformats.org/officeDocument/2006/relationships/tags" Target="../tags/tag185.xml"/><Relationship Id="rId22"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notesSlide" Target="../notesSlides/notesSlide54.xml"/><Relationship Id="rId1" Type="http://schemas.openxmlformats.org/officeDocument/2006/relationships/slideLayout" Target="../slideLayouts/slideLayout16.xml"/></Relationships>
</file>

<file path=ppt/slides/_rels/slide62.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notesSlide" Target="../notesSlides/notesSlide55.xml"/><Relationship Id="rId1" Type="http://schemas.openxmlformats.org/officeDocument/2006/relationships/slideLayout" Target="../slideLayouts/slideLayout16.xml"/></Relationships>
</file>

<file path=ppt/slides/_rels/slide63.xml.rels><?xml version="1.0" encoding="UTF-8" standalone="yes"?>
<Relationships xmlns="http://schemas.openxmlformats.org/package/2006/relationships"><Relationship Id="rId13" Type="http://schemas.openxmlformats.org/officeDocument/2006/relationships/tags" Target="../tags/tag205.xml"/><Relationship Id="rId18" Type="http://schemas.openxmlformats.org/officeDocument/2006/relationships/tags" Target="../tags/tag210.xml"/><Relationship Id="rId26" Type="http://schemas.openxmlformats.org/officeDocument/2006/relationships/tags" Target="../tags/tag218.xml"/><Relationship Id="rId3" Type="http://schemas.openxmlformats.org/officeDocument/2006/relationships/tags" Target="../tags/tag195.xml"/><Relationship Id="rId21" Type="http://schemas.openxmlformats.org/officeDocument/2006/relationships/tags" Target="../tags/tag213.xml"/><Relationship Id="rId34" Type="http://schemas.openxmlformats.org/officeDocument/2006/relationships/tags" Target="../tags/tag226.xml"/><Relationship Id="rId7" Type="http://schemas.openxmlformats.org/officeDocument/2006/relationships/tags" Target="../tags/tag199.xml"/><Relationship Id="rId12" Type="http://schemas.openxmlformats.org/officeDocument/2006/relationships/tags" Target="../tags/tag204.xml"/><Relationship Id="rId17" Type="http://schemas.openxmlformats.org/officeDocument/2006/relationships/tags" Target="../tags/tag209.xml"/><Relationship Id="rId25" Type="http://schemas.openxmlformats.org/officeDocument/2006/relationships/tags" Target="../tags/tag217.xml"/><Relationship Id="rId33" Type="http://schemas.openxmlformats.org/officeDocument/2006/relationships/tags" Target="../tags/tag225.xml"/><Relationship Id="rId2" Type="http://schemas.openxmlformats.org/officeDocument/2006/relationships/tags" Target="../tags/tag194.xml"/><Relationship Id="rId16" Type="http://schemas.openxmlformats.org/officeDocument/2006/relationships/tags" Target="../tags/tag208.xml"/><Relationship Id="rId20" Type="http://schemas.openxmlformats.org/officeDocument/2006/relationships/tags" Target="../tags/tag212.xml"/><Relationship Id="rId29" Type="http://schemas.openxmlformats.org/officeDocument/2006/relationships/tags" Target="../tags/tag221.xml"/><Relationship Id="rId1" Type="http://schemas.openxmlformats.org/officeDocument/2006/relationships/tags" Target="../tags/tag193.xml"/><Relationship Id="rId6" Type="http://schemas.openxmlformats.org/officeDocument/2006/relationships/tags" Target="../tags/tag198.xml"/><Relationship Id="rId11" Type="http://schemas.openxmlformats.org/officeDocument/2006/relationships/tags" Target="../tags/tag203.xml"/><Relationship Id="rId24" Type="http://schemas.openxmlformats.org/officeDocument/2006/relationships/tags" Target="../tags/tag216.xml"/><Relationship Id="rId32" Type="http://schemas.openxmlformats.org/officeDocument/2006/relationships/tags" Target="../tags/tag224.xml"/><Relationship Id="rId5" Type="http://schemas.openxmlformats.org/officeDocument/2006/relationships/tags" Target="../tags/tag197.xml"/><Relationship Id="rId15" Type="http://schemas.openxmlformats.org/officeDocument/2006/relationships/tags" Target="../tags/tag207.xml"/><Relationship Id="rId23" Type="http://schemas.openxmlformats.org/officeDocument/2006/relationships/tags" Target="../tags/tag215.xml"/><Relationship Id="rId28" Type="http://schemas.openxmlformats.org/officeDocument/2006/relationships/tags" Target="../tags/tag220.xml"/><Relationship Id="rId36" Type="http://schemas.openxmlformats.org/officeDocument/2006/relationships/notesSlide" Target="../notesSlides/notesSlide56.xml"/><Relationship Id="rId10" Type="http://schemas.openxmlformats.org/officeDocument/2006/relationships/tags" Target="../tags/tag202.xml"/><Relationship Id="rId19" Type="http://schemas.openxmlformats.org/officeDocument/2006/relationships/tags" Target="../tags/tag211.xml"/><Relationship Id="rId31" Type="http://schemas.openxmlformats.org/officeDocument/2006/relationships/tags" Target="../tags/tag223.xml"/><Relationship Id="rId4" Type="http://schemas.openxmlformats.org/officeDocument/2006/relationships/tags" Target="../tags/tag196.xml"/><Relationship Id="rId9" Type="http://schemas.openxmlformats.org/officeDocument/2006/relationships/tags" Target="../tags/tag201.xml"/><Relationship Id="rId14" Type="http://schemas.openxmlformats.org/officeDocument/2006/relationships/tags" Target="../tags/tag206.xml"/><Relationship Id="rId22" Type="http://schemas.openxmlformats.org/officeDocument/2006/relationships/tags" Target="../tags/tag214.xml"/><Relationship Id="rId27" Type="http://schemas.openxmlformats.org/officeDocument/2006/relationships/tags" Target="../tags/tag219.xml"/><Relationship Id="rId30" Type="http://schemas.openxmlformats.org/officeDocument/2006/relationships/tags" Target="../tags/tag222.xml"/><Relationship Id="rId35" Type="http://schemas.openxmlformats.org/officeDocument/2006/relationships/slideLayout" Target="../slideLayouts/slideLayout2.xml"/><Relationship Id="rId8" Type="http://schemas.openxmlformats.org/officeDocument/2006/relationships/tags" Target="../tags/tag200.xml"/></Relationships>
</file>

<file path=ppt/slides/_rels/slide6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28.xml"/><Relationship Id="rId1" Type="http://schemas.openxmlformats.org/officeDocument/2006/relationships/tags" Target="../tags/tag227.xml"/><Relationship Id="rId4" Type="http://schemas.openxmlformats.org/officeDocument/2006/relationships/notesSlide" Target="../notesSlides/notesSlide57.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5.xml"/></Relationships>
</file>

<file path=ppt/slides/_rels/slide66.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notesSlide" Target="../notesSlides/notesSlide59.xml"/><Relationship Id="rId1" Type="http://schemas.openxmlformats.org/officeDocument/2006/relationships/slideLayout" Target="../slideLayouts/slideLayout16.xml"/></Relationships>
</file>

<file path=ppt/slides/_rels/slide67.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notesSlide" Target="../notesSlides/notesSlide60.xml"/><Relationship Id="rId1" Type="http://schemas.openxmlformats.org/officeDocument/2006/relationships/slideLayout" Target="../slideLayouts/slideLayout16.xml"/></Relationships>
</file>

<file path=ppt/slides/_rels/slide68.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notesSlide" Target="../notesSlides/notesSlide61.xml"/><Relationship Id="rId1" Type="http://schemas.openxmlformats.org/officeDocument/2006/relationships/slideLayout" Target="../slideLayouts/slideLayout16.xml"/><Relationship Id="rId4" Type="http://schemas.openxmlformats.org/officeDocument/2006/relationships/image" Target="../media/image50.emf"/></Relationships>
</file>

<file path=ppt/slides/_rels/slide69.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notesSlide" Target="../notesSlides/notesSlide62.xml"/><Relationship Id="rId1" Type="http://schemas.openxmlformats.org/officeDocument/2006/relationships/slideLayout" Target="../slideLayouts/slideLayout16.xml"/><Relationship Id="rId4" Type="http://schemas.openxmlformats.org/officeDocument/2006/relationships/image" Target="../media/image52.emf"/></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notesSlide" Target="../notesSlides/notesSlide63.xml"/><Relationship Id="rId1" Type="http://schemas.openxmlformats.org/officeDocument/2006/relationships/slideLayout" Target="../slideLayouts/slideLayout17.xml"/><Relationship Id="rId4" Type="http://schemas.openxmlformats.org/officeDocument/2006/relationships/image" Target="../media/image54.emf"/></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64.xml"/><Relationship Id="rId2" Type="http://schemas.openxmlformats.org/officeDocument/2006/relationships/slideLayout" Target="../slideLayouts/slideLayout2.xml"/><Relationship Id="rId1" Type="http://schemas.openxmlformats.org/officeDocument/2006/relationships/vmlDrawing" Target="../drawings/vmlDrawing5.vml"/><Relationship Id="rId5" Type="http://schemas.openxmlformats.org/officeDocument/2006/relationships/image" Target="../media/image55.wmf"/><Relationship Id="rId4" Type="http://schemas.openxmlformats.org/officeDocument/2006/relationships/oleObject" Target="../embeddings/oleObject4.bin"/></Relationships>
</file>

<file path=ppt/slides/_rels/slide7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notesSlide" Target="../notesSlides/notesSlide67.xml"/><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68.xml"/><Relationship Id="rId1" Type="http://schemas.openxmlformats.org/officeDocument/2006/relationships/slideLayout" Target="../slideLayouts/slideLayout17.xml"/><Relationship Id="rId4" Type="http://schemas.openxmlformats.org/officeDocument/2006/relationships/hyperlink" Target="https://liveexample.pearsoncmg.com/html/TestBSTWithIterator.html" TargetMode="Externa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70.xml"/><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71.xml"/><Relationship Id="rId1" Type="http://schemas.openxmlformats.org/officeDocument/2006/relationships/slideLayout" Target="../slideLayouts/slideLayout1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tags" Target="../tags/tag13.xml"/><Relationship Id="rId18" Type="http://schemas.openxmlformats.org/officeDocument/2006/relationships/tags" Target="../tags/tag18.xml"/><Relationship Id="rId26" Type="http://schemas.openxmlformats.org/officeDocument/2006/relationships/slideLayout" Target="../slideLayouts/slideLayout2.xml"/><Relationship Id="rId3" Type="http://schemas.openxmlformats.org/officeDocument/2006/relationships/tags" Target="../tags/tag3.xml"/><Relationship Id="rId21" Type="http://schemas.openxmlformats.org/officeDocument/2006/relationships/tags" Target="../tags/tag21.xml"/><Relationship Id="rId7" Type="http://schemas.openxmlformats.org/officeDocument/2006/relationships/tags" Target="../tags/tag7.xml"/><Relationship Id="rId12" Type="http://schemas.openxmlformats.org/officeDocument/2006/relationships/tags" Target="../tags/tag12.xml"/><Relationship Id="rId17" Type="http://schemas.openxmlformats.org/officeDocument/2006/relationships/tags" Target="../tags/tag17.xml"/><Relationship Id="rId25" Type="http://schemas.openxmlformats.org/officeDocument/2006/relationships/tags" Target="../tags/tag25.xml"/><Relationship Id="rId2" Type="http://schemas.openxmlformats.org/officeDocument/2006/relationships/tags" Target="../tags/tag2.xml"/><Relationship Id="rId16" Type="http://schemas.openxmlformats.org/officeDocument/2006/relationships/tags" Target="../tags/tag16.xml"/><Relationship Id="rId20" Type="http://schemas.openxmlformats.org/officeDocument/2006/relationships/tags" Target="../tags/tag20.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24" Type="http://schemas.openxmlformats.org/officeDocument/2006/relationships/tags" Target="../tags/tag24.xml"/><Relationship Id="rId5" Type="http://schemas.openxmlformats.org/officeDocument/2006/relationships/tags" Target="../tags/tag5.xml"/><Relationship Id="rId15" Type="http://schemas.openxmlformats.org/officeDocument/2006/relationships/tags" Target="../tags/tag15.xml"/><Relationship Id="rId23" Type="http://schemas.openxmlformats.org/officeDocument/2006/relationships/tags" Target="../tags/tag23.xml"/><Relationship Id="rId10" Type="http://schemas.openxmlformats.org/officeDocument/2006/relationships/tags" Target="../tags/tag10.xml"/><Relationship Id="rId19" Type="http://schemas.openxmlformats.org/officeDocument/2006/relationships/tags" Target="../tags/tag19.xml"/><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tags" Target="../tags/tag14.xml"/><Relationship Id="rId22" Type="http://schemas.openxmlformats.org/officeDocument/2006/relationships/tags" Target="../tags/tag22.xml"/><Relationship Id="rId27" Type="http://schemas.openxmlformats.org/officeDocument/2006/relationships/notesSlide" Target="../notesSlides/notesSlide7.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75.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Where We Are</a:t>
            </a:r>
          </a:p>
        </p:txBody>
      </p:sp>
      <p:sp>
        <p:nvSpPr>
          <p:cNvPr id="3" name="Content Placeholder 2"/>
          <p:cNvSpPr>
            <a:spLocks noGrp="1"/>
          </p:cNvSpPr>
          <p:nvPr>
            <p:ph idx="1"/>
          </p:nvPr>
        </p:nvSpPr>
        <p:spPr/>
        <p:txBody>
          <a:bodyPr>
            <a:normAutofit fontScale="85000" lnSpcReduction="20000"/>
          </a:bodyPr>
          <a:lstStyle/>
          <a:p>
            <a:pPr marL="0" indent="0">
              <a:buNone/>
              <a:tabLst>
                <a:tab pos="3081338" algn="l"/>
              </a:tabLst>
            </a:pPr>
            <a:r>
              <a:rPr lang="en-US" sz="2600" dirty="0"/>
              <a:t>Studying the absolutely essential ADTs of computer science and classic data structures for implementing them</a:t>
            </a:r>
          </a:p>
          <a:p>
            <a:pPr>
              <a:tabLst>
                <a:tab pos="3081338" algn="l"/>
              </a:tabLst>
            </a:pPr>
            <a:endParaRPr lang="en-US" sz="1600" dirty="0"/>
          </a:p>
          <a:p>
            <a:pPr marL="0" indent="0">
              <a:buNone/>
              <a:tabLst>
                <a:tab pos="3081338" algn="l"/>
              </a:tabLst>
            </a:pPr>
            <a:r>
              <a:rPr lang="en-US" sz="2600" dirty="0"/>
              <a:t>ADTs so far:</a:t>
            </a:r>
          </a:p>
          <a:p>
            <a:pPr>
              <a:tabLst>
                <a:tab pos="3081338" algn="l"/>
              </a:tabLst>
            </a:pPr>
            <a:r>
              <a:rPr lang="en-US" sz="2600" dirty="0"/>
              <a:t>List	add, remove, </a:t>
            </a:r>
            <a:r>
              <a:rPr lang="en-US" sz="2600" dirty="0" err="1"/>
              <a:t>isEmpty</a:t>
            </a:r>
            <a:r>
              <a:rPr lang="en-US" sz="2600" dirty="0"/>
              <a:t>, ….</a:t>
            </a:r>
          </a:p>
          <a:p>
            <a:pPr>
              <a:tabLst>
                <a:tab pos="3081338" algn="l"/>
              </a:tabLst>
            </a:pPr>
            <a:r>
              <a:rPr lang="en-US" sz="2600" dirty="0"/>
              <a:t>Stack: 	push, pop, </a:t>
            </a:r>
            <a:r>
              <a:rPr lang="en-US" sz="2600" dirty="0" err="1"/>
              <a:t>isEmpty</a:t>
            </a:r>
            <a:r>
              <a:rPr lang="en-US" sz="2600" dirty="0"/>
              <a:t>, …</a:t>
            </a:r>
          </a:p>
          <a:p>
            <a:pPr>
              <a:tabLst>
                <a:tab pos="3081338" algn="l"/>
              </a:tabLst>
            </a:pPr>
            <a:r>
              <a:rPr lang="en-US" sz="2600" dirty="0"/>
              <a:t>Queue: 	</a:t>
            </a:r>
            <a:r>
              <a:rPr lang="en-US" sz="2600" dirty="0" err="1"/>
              <a:t>enqueue</a:t>
            </a:r>
            <a:r>
              <a:rPr lang="en-US" sz="2600" dirty="0"/>
              <a:t>, </a:t>
            </a:r>
            <a:r>
              <a:rPr lang="en-US" sz="2600" dirty="0" err="1"/>
              <a:t>dequeue</a:t>
            </a:r>
            <a:r>
              <a:rPr lang="en-US" sz="2600" dirty="0"/>
              <a:t>, </a:t>
            </a:r>
            <a:r>
              <a:rPr lang="en-US" sz="2600" dirty="0" err="1"/>
              <a:t>isEmpty</a:t>
            </a:r>
            <a:r>
              <a:rPr lang="en-US" sz="2600" dirty="0"/>
              <a:t>, …</a:t>
            </a:r>
          </a:p>
          <a:p>
            <a:pPr marL="0" indent="0">
              <a:buNone/>
              <a:tabLst>
                <a:tab pos="3081338" algn="l"/>
              </a:tabLst>
            </a:pPr>
            <a:endParaRPr lang="en-US" sz="1600" dirty="0"/>
          </a:p>
          <a:p>
            <a:pPr marL="0" indent="0">
              <a:buNone/>
              <a:tabLst>
                <a:tab pos="3081338" algn="l"/>
              </a:tabLst>
            </a:pPr>
            <a:r>
              <a:rPr lang="en-US" sz="2600" dirty="0"/>
              <a:t>Next: </a:t>
            </a:r>
          </a:p>
          <a:p>
            <a:pPr>
              <a:tabLst>
                <a:tab pos="3081338" algn="l"/>
              </a:tabLst>
            </a:pPr>
            <a:r>
              <a:rPr lang="en-US" sz="2600" dirty="0"/>
              <a:t>Binary Search Tree</a:t>
            </a:r>
          </a:p>
          <a:p>
            <a:pPr>
              <a:tabLst>
                <a:tab pos="3081338" algn="l"/>
              </a:tabLst>
            </a:pPr>
            <a:r>
              <a:rPr lang="en-US" sz="2600" dirty="0"/>
              <a:t>Priority queue:	insert, </a:t>
            </a:r>
            <a:r>
              <a:rPr lang="en-US" sz="2600" dirty="0" err="1"/>
              <a:t>deleteMin</a:t>
            </a:r>
            <a:r>
              <a:rPr lang="en-US" sz="2600" dirty="0"/>
              <a:t>, …</a:t>
            </a:r>
          </a:p>
          <a:p>
            <a:pPr>
              <a:tabLst>
                <a:tab pos="3081338" algn="l"/>
              </a:tabLst>
            </a:pPr>
            <a:r>
              <a:rPr lang="en-US" sz="2600" dirty="0"/>
              <a:t>Dictionary/Map:	key-value pairs</a:t>
            </a:r>
          </a:p>
          <a:p>
            <a:pPr>
              <a:tabLst>
                <a:tab pos="3081338" algn="l"/>
              </a:tabLst>
            </a:pPr>
            <a:r>
              <a:rPr lang="en-US" sz="2600" dirty="0"/>
              <a:t>Set: 	just keys</a:t>
            </a:r>
          </a:p>
        </p:txBody>
      </p:sp>
      <p:sp>
        <p:nvSpPr>
          <p:cNvPr id="20" name="Slide Number Placeholder 19"/>
          <p:cNvSpPr>
            <a:spLocks noGrp="1"/>
          </p:cNvSpPr>
          <p:nvPr>
            <p:ph type="sldNum" sz="quarter" idx="12"/>
          </p:nvPr>
        </p:nvSpPr>
        <p:spPr>
          <a:xfrm>
            <a:off x="8130654" y="6356350"/>
            <a:ext cx="784746"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781ADA0-3BB4-460A-B7EB-C1A8DEAFE2E2}" type="slidenum">
              <a:rPr lang="en-US" smtClean="0"/>
              <a:pPr/>
              <a:t>1</a:t>
            </a:fld>
            <a:endParaRPr lang="en-US"/>
          </a:p>
        </p:txBody>
      </p:sp>
    </p:spTree>
    <p:extLst>
      <p:ext uri="{BB962C8B-B14F-4D97-AF65-F5344CB8AC3E}">
        <p14:creationId xmlns:p14="http://schemas.microsoft.com/office/powerpoint/2010/main" val="32223817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Footer Placeholder 4">
            <a:extLst>
              <a:ext uri="{FF2B5EF4-FFF2-40B4-BE49-F238E27FC236}">
                <a16:creationId xmlns:a16="http://schemas.microsoft.com/office/drawing/2014/main" id="{8BD3B565-99EA-46F3-A164-670C0FDB84E7}"/>
              </a:ext>
            </a:extLst>
          </p:cNvPr>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panose="02020603050405020304" pitchFamily="18" charset="0"/>
              </a:defRPr>
            </a:lvl1pPr>
            <a:lvl2pPr marL="742950" indent="-285750">
              <a:spcBef>
                <a:spcPct val="20000"/>
              </a:spcBef>
              <a:buChar char="–"/>
              <a:defRPr sz="2800">
                <a:solidFill>
                  <a:schemeClr val="tx1"/>
                </a:solidFill>
                <a:latin typeface="Times" panose="02020603050405020304" pitchFamily="18" charset="0"/>
              </a:defRPr>
            </a:lvl2pPr>
            <a:lvl3pPr marL="1143000" indent="-228600">
              <a:spcBef>
                <a:spcPct val="20000"/>
              </a:spcBef>
              <a:buChar char="•"/>
              <a:defRPr sz="2400">
                <a:solidFill>
                  <a:schemeClr val="tx1"/>
                </a:solidFill>
                <a:latin typeface="Times" panose="02020603050405020304" pitchFamily="18" charset="0"/>
              </a:defRPr>
            </a:lvl3pPr>
            <a:lvl4pPr marL="1600200" indent="-228600">
              <a:spcBef>
                <a:spcPct val="20000"/>
              </a:spcBef>
              <a:buChar char="–"/>
              <a:defRPr sz="2000">
                <a:solidFill>
                  <a:schemeClr val="tx1"/>
                </a:solidFill>
                <a:latin typeface="Times" panose="02020603050405020304" pitchFamily="18" charset="0"/>
              </a:defRPr>
            </a:lvl4pPr>
            <a:lvl5pPr marL="2057400" indent="-228600">
              <a:spcBef>
                <a:spcPct val="20000"/>
              </a:spcBef>
              <a:buChar char="»"/>
              <a:defRPr sz="2000">
                <a:solidFill>
                  <a:schemeClr val="tx1"/>
                </a:solidFill>
                <a:latin typeface="Times"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panose="02020603050405020304" pitchFamily="18" charset="0"/>
              </a:defRPr>
            </a:lvl9pPr>
          </a:lstStyle>
          <a:p>
            <a:pPr>
              <a:spcBef>
                <a:spcPct val="0"/>
              </a:spcBef>
              <a:buFontTx/>
              <a:buNone/>
            </a:pPr>
            <a:endParaRPr lang="en-US" altLang="en-US" sz="1000" dirty="0">
              <a:solidFill>
                <a:srgbClr val="548446"/>
              </a:solidFill>
              <a:latin typeface="Arial" panose="020B0604020202020204" pitchFamily="34" charset="0"/>
            </a:endParaRPr>
          </a:p>
        </p:txBody>
      </p:sp>
      <p:sp>
        <p:nvSpPr>
          <p:cNvPr id="12291" name="Slide Number Placeholder 5">
            <a:extLst>
              <a:ext uri="{FF2B5EF4-FFF2-40B4-BE49-F238E27FC236}">
                <a16:creationId xmlns:a16="http://schemas.microsoft.com/office/drawing/2014/main" id="{8D3624C3-253C-4D47-B1D1-1D4B3EDAEF0F}"/>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panose="02020603050405020304" pitchFamily="18" charset="0"/>
              </a:defRPr>
            </a:lvl1pPr>
            <a:lvl2pPr marL="742950" indent="-285750">
              <a:spcBef>
                <a:spcPct val="20000"/>
              </a:spcBef>
              <a:buChar char="–"/>
              <a:defRPr sz="2800">
                <a:solidFill>
                  <a:schemeClr val="tx1"/>
                </a:solidFill>
                <a:latin typeface="Times" panose="02020603050405020304" pitchFamily="18" charset="0"/>
              </a:defRPr>
            </a:lvl2pPr>
            <a:lvl3pPr marL="1143000" indent="-228600">
              <a:spcBef>
                <a:spcPct val="20000"/>
              </a:spcBef>
              <a:buChar char="•"/>
              <a:defRPr sz="2400">
                <a:solidFill>
                  <a:schemeClr val="tx1"/>
                </a:solidFill>
                <a:latin typeface="Times" panose="02020603050405020304" pitchFamily="18" charset="0"/>
              </a:defRPr>
            </a:lvl3pPr>
            <a:lvl4pPr marL="1600200" indent="-228600">
              <a:spcBef>
                <a:spcPct val="20000"/>
              </a:spcBef>
              <a:buChar char="–"/>
              <a:defRPr sz="2000">
                <a:solidFill>
                  <a:schemeClr val="tx1"/>
                </a:solidFill>
                <a:latin typeface="Times" panose="02020603050405020304" pitchFamily="18" charset="0"/>
              </a:defRPr>
            </a:lvl4pPr>
            <a:lvl5pPr marL="2057400" indent="-228600">
              <a:spcBef>
                <a:spcPct val="20000"/>
              </a:spcBef>
              <a:buChar char="»"/>
              <a:defRPr sz="2000">
                <a:solidFill>
                  <a:schemeClr val="tx1"/>
                </a:solidFill>
                <a:latin typeface="Times"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panose="02020603050405020304" pitchFamily="18" charset="0"/>
              </a:defRPr>
            </a:lvl9pPr>
          </a:lstStyle>
          <a:p>
            <a:pPr>
              <a:spcBef>
                <a:spcPct val="0"/>
              </a:spcBef>
              <a:buFontTx/>
              <a:buNone/>
            </a:pPr>
            <a:r>
              <a:rPr lang="en-US" altLang="en-US" sz="1000">
                <a:solidFill>
                  <a:srgbClr val="548446"/>
                </a:solidFill>
                <a:latin typeface="Arial" panose="020B0604020202020204" pitchFamily="34" charset="0"/>
              </a:rPr>
              <a:t>11 A-</a:t>
            </a:r>
            <a:fld id="{EAD6090C-A876-4762-B48A-876C8B7CBC65}" type="slidenum">
              <a:rPr lang="en-US" altLang="en-US" sz="1000" smtClean="0">
                <a:solidFill>
                  <a:srgbClr val="548446"/>
                </a:solidFill>
                <a:latin typeface="Arial" panose="020B0604020202020204" pitchFamily="34" charset="0"/>
              </a:rPr>
              <a:pPr>
                <a:spcBef>
                  <a:spcPct val="0"/>
                </a:spcBef>
                <a:buFontTx/>
                <a:buNone/>
              </a:pPr>
              <a:t>10</a:t>
            </a:fld>
            <a:endParaRPr lang="en-US" altLang="en-US" sz="1000">
              <a:solidFill>
                <a:srgbClr val="548446"/>
              </a:solidFill>
              <a:latin typeface="Arial" panose="020B0604020202020204" pitchFamily="34" charset="0"/>
            </a:endParaRPr>
          </a:p>
        </p:txBody>
      </p:sp>
      <p:sp>
        <p:nvSpPr>
          <p:cNvPr id="12292" name="Rectangle 2">
            <a:extLst>
              <a:ext uri="{FF2B5EF4-FFF2-40B4-BE49-F238E27FC236}">
                <a16:creationId xmlns:a16="http://schemas.microsoft.com/office/drawing/2014/main" id="{0211FAD8-D498-486E-8D32-19679600469D}"/>
              </a:ext>
            </a:extLst>
          </p:cNvPr>
          <p:cNvSpPr>
            <a:spLocks noGrp="1" noChangeArrowheads="1"/>
          </p:cNvSpPr>
          <p:nvPr>
            <p:ph type="title"/>
          </p:nvPr>
        </p:nvSpPr>
        <p:spPr>
          <a:xfrm>
            <a:off x="914400" y="218768"/>
            <a:ext cx="7772400" cy="1143000"/>
          </a:xfrm>
        </p:spPr>
        <p:txBody>
          <a:bodyPr/>
          <a:lstStyle/>
          <a:p>
            <a:pPr eaLnBrk="1" hangingPunct="1"/>
            <a:r>
              <a:rPr lang="en-US" altLang="en-US"/>
              <a:t>Terminology</a:t>
            </a:r>
          </a:p>
        </p:txBody>
      </p:sp>
      <p:sp>
        <p:nvSpPr>
          <p:cNvPr id="12293" name="Rectangle 3">
            <a:extLst>
              <a:ext uri="{FF2B5EF4-FFF2-40B4-BE49-F238E27FC236}">
                <a16:creationId xmlns:a16="http://schemas.microsoft.com/office/drawing/2014/main" id="{756E2780-39B7-4F84-90DF-9BFF861F0CB5}"/>
              </a:ext>
            </a:extLst>
          </p:cNvPr>
          <p:cNvSpPr>
            <a:spLocks noGrp="1" noChangeArrowheads="1"/>
          </p:cNvSpPr>
          <p:nvPr>
            <p:ph type="body" sz="half" idx="1"/>
          </p:nvPr>
        </p:nvSpPr>
        <p:spPr>
          <a:xfrm>
            <a:off x="914400" y="1447800"/>
            <a:ext cx="7772400" cy="1981200"/>
          </a:xfrm>
        </p:spPr>
        <p:txBody>
          <a:bodyPr>
            <a:normAutofit fontScale="85000" lnSpcReduction="20000"/>
          </a:bodyPr>
          <a:lstStyle/>
          <a:p>
            <a:pPr marL="0" indent="0">
              <a:buNone/>
            </a:pPr>
            <a:r>
              <a:rPr lang="en-US" sz="2000" dirty="0"/>
              <a:t>BSTs are binary trees with the following added criteria:</a:t>
            </a:r>
          </a:p>
          <a:p>
            <a:r>
              <a:rPr lang="en-US" sz="2000" dirty="0"/>
              <a:t>Each node has a key for</a:t>
            </a:r>
            <a:br>
              <a:rPr lang="en-US" sz="2000" dirty="0"/>
            </a:br>
            <a:r>
              <a:rPr lang="en-US" sz="2000" dirty="0"/>
              <a:t>comparing nodes</a:t>
            </a:r>
          </a:p>
          <a:p>
            <a:r>
              <a:rPr lang="en-US" sz="2000" dirty="0"/>
              <a:t>Keys in left subtree are </a:t>
            </a:r>
            <a:br>
              <a:rPr lang="en-US" sz="2000" dirty="0"/>
            </a:br>
            <a:r>
              <a:rPr lang="en-US" sz="2000" dirty="0"/>
              <a:t>smaller than node’s key</a:t>
            </a:r>
          </a:p>
          <a:p>
            <a:r>
              <a:rPr lang="en-US" sz="2000" dirty="0"/>
              <a:t>Keys in right subtree </a:t>
            </a:r>
            <a:br>
              <a:rPr lang="en-US" sz="2000" dirty="0"/>
            </a:br>
            <a:r>
              <a:rPr lang="en-US" sz="2000" dirty="0"/>
              <a:t>are larger than node’s key</a:t>
            </a:r>
          </a:p>
          <a:p>
            <a:r>
              <a:rPr lang="en-US" altLang="en-US" sz="2100" dirty="0"/>
              <a:t>Both T</a:t>
            </a:r>
            <a:r>
              <a:rPr lang="en-US" altLang="en-US" sz="2100" baseline="-25000" dirty="0"/>
              <a:t>L</a:t>
            </a:r>
            <a:r>
              <a:rPr lang="en-US" altLang="en-US" sz="2100" dirty="0"/>
              <a:t> and T</a:t>
            </a:r>
            <a:r>
              <a:rPr lang="en-US" altLang="en-US" sz="2100" baseline="-25000" dirty="0"/>
              <a:t>R</a:t>
            </a:r>
            <a:r>
              <a:rPr lang="en-US" altLang="en-US" sz="2100" dirty="0"/>
              <a:t> are binary search trees</a:t>
            </a:r>
          </a:p>
        </p:txBody>
      </p:sp>
      <p:pic>
        <p:nvPicPr>
          <p:cNvPr id="12294" name="Picture 6">
            <a:extLst>
              <a:ext uri="{FF2B5EF4-FFF2-40B4-BE49-F238E27FC236}">
                <a16:creationId xmlns:a16="http://schemas.microsoft.com/office/drawing/2014/main" id="{CEFEEE66-F6A1-4E59-93E8-093AE3C35401}"/>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4191000" y="3657600"/>
            <a:ext cx="3910013" cy="2286000"/>
          </a:xfrm>
          <a:noFill/>
        </p:spPr>
      </p:pic>
      <p:sp>
        <p:nvSpPr>
          <p:cNvPr id="17415" name="Text Box 7">
            <a:extLst>
              <a:ext uri="{FF2B5EF4-FFF2-40B4-BE49-F238E27FC236}">
                <a16:creationId xmlns:a16="http://schemas.microsoft.com/office/drawing/2014/main" id="{DEB2F861-3E92-45FB-9B3D-D09A30AF8361}"/>
              </a:ext>
            </a:extLst>
          </p:cNvPr>
          <p:cNvSpPr txBox="1">
            <a:spLocks noChangeArrowheads="1"/>
          </p:cNvSpPr>
          <p:nvPr/>
        </p:nvSpPr>
        <p:spPr bwMode="auto">
          <a:xfrm>
            <a:off x="762000" y="3962400"/>
            <a:ext cx="2971800" cy="767390"/>
          </a:xfrm>
          <a:prstGeom prst="rect">
            <a:avLst/>
          </a:prstGeom>
          <a:noFill/>
          <a:ln w="9525">
            <a:noFill/>
            <a:miter lim="800000"/>
            <a:headEnd/>
            <a:tailEnd/>
          </a:ln>
          <a:effectLst/>
        </p:spPr>
        <p:txBody>
          <a:bodyPr>
            <a:spAutoFit/>
          </a:bodyPr>
          <a:lstStyle/>
          <a:p>
            <a:pPr>
              <a:lnSpc>
                <a:spcPts val="2800"/>
              </a:lnSpc>
              <a:defRPr/>
            </a:pPr>
            <a:endParaRPr lang="en-US" sz="2000" dirty="0">
              <a:effectLst>
                <a:outerShdw blurRad="38100" dist="38100" dir="2700000" algn="tl">
                  <a:srgbClr val="C0C0C0"/>
                </a:outerShdw>
              </a:effectLst>
              <a:latin typeface="Arial" charset="0"/>
            </a:endParaRPr>
          </a:p>
          <a:p>
            <a:pPr>
              <a:lnSpc>
                <a:spcPts val="2800"/>
              </a:lnSpc>
              <a:defRPr/>
            </a:pPr>
            <a:r>
              <a:rPr lang="en-US" sz="1600" dirty="0">
                <a:latin typeface="Arial" charset="0"/>
              </a:rPr>
              <a:t>A binary search tree of names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Slide Number Placeholder 4">
            <a:extLst>
              <a:ext uri="{FF2B5EF4-FFF2-40B4-BE49-F238E27FC236}">
                <a16:creationId xmlns:a16="http://schemas.microsoft.com/office/drawing/2014/main" id="{24878327-5EC1-4876-ADA5-9C7B306DCB90}"/>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panose="02020603050405020304" pitchFamily="18" charset="0"/>
              </a:defRPr>
            </a:lvl1pPr>
            <a:lvl2pPr marL="742950" indent="-285750">
              <a:spcBef>
                <a:spcPct val="20000"/>
              </a:spcBef>
              <a:buChar char="–"/>
              <a:defRPr sz="2800">
                <a:solidFill>
                  <a:schemeClr val="tx1"/>
                </a:solidFill>
                <a:latin typeface="Times" panose="02020603050405020304" pitchFamily="18" charset="0"/>
              </a:defRPr>
            </a:lvl2pPr>
            <a:lvl3pPr marL="1143000" indent="-228600">
              <a:spcBef>
                <a:spcPct val="20000"/>
              </a:spcBef>
              <a:buChar char="•"/>
              <a:defRPr sz="2400">
                <a:solidFill>
                  <a:schemeClr val="tx1"/>
                </a:solidFill>
                <a:latin typeface="Times" panose="02020603050405020304" pitchFamily="18" charset="0"/>
              </a:defRPr>
            </a:lvl3pPr>
            <a:lvl4pPr marL="1600200" indent="-228600">
              <a:spcBef>
                <a:spcPct val="20000"/>
              </a:spcBef>
              <a:buChar char="–"/>
              <a:defRPr sz="2000">
                <a:solidFill>
                  <a:schemeClr val="tx1"/>
                </a:solidFill>
                <a:latin typeface="Times" panose="02020603050405020304" pitchFamily="18" charset="0"/>
              </a:defRPr>
            </a:lvl4pPr>
            <a:lvl5pPr marL="2057400" indent="-228600">
              <a:spcBef>
                <a:spcPct val="20000"/>
              </a:spcBef>
              <a:buChar char="»"/>
              <a:defRPr sz="2000">
                <a:solidFill>
                  <a:schemeClr val="tx1"/>
                </a:solidFill>
                <a:latin typeface="Times"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panose="02020603050405020304" pitchFamily="18" charset="0"/>
              </a:defRPr>
            </a:lvl9pPr>
          </a:lstStyle>
          <a:p>
            <a:pPr>
              <a:spcBef>
                <a:spcPct val="0"/>
              </a:spcBef>
              <a:buFontTx/>
              <a:buNone/>
            </a:pPr>
            <a:fld id="{F38E21D5-EB13-49E1-8754-4D66640F5456}" type="slidenum">
              <a:rPr lang="en-US" altLang="en-US" sz="1400" smtClean="0">
                <a:latin typeface="Times New Roman" panose="02020603050405020304" pitchFamily="18" charset="0"/>
              </a:rPr>
              <a:pPr>
                <a:spcBef>
                  <a:spcPct val="0"/>
                </a:spcBef>
                <a:buFontTx/>
                <a:buNone/>
              </a:pPr>
              <a:t>11</a:t>
            </a:fld>
            <a:endParaRPr lang="en-US" altLang="en-US" sz="1400">
              <a:latin typeface="Times New Roman" panose="02020603050405020304" pitchFamily="18" charset="0"/>
            </a:endParaRPr>
          </a:p>
        </p:txBody>
      </p:sp>
      <p:sp>
        <p:nvSpPr>
          <p:cNvPr id="8195" name="Rectangle 2">
            <a:extLst>
              <a:ext uri="{FF2B5EF4-FFF2-40B4-BE49-F238E27FC236}">
                <a16:creationId xmlns:a16="http://schemas.microsoft.com/office/drawing/2014/main" id="{F87698C2-7FF5-4BC0-8ECF-2D110759CA27}"/>
              </a:ext>
            </a:extLst>
          </p:cNvPr>
          <p:cNvSpPr>
            <a:spLocks noGrp="1" noChangeArrowheads="1"/>
          </p:cNvSpPr>
          <p:nvPr>
            <p:ph type="title"/>
          </p:nvPr>
        </p:nvSpPr>
        <p:spPr>
          <a:xfrm>
            <a:off x="0" y="152400"/>
            <a:ext cx="8839200" cy="533400"/>
          </a:xfrm>
        </p:spPr>
        <p:txBody>
          <a:bodyPr/>
          <a:lstStyle/>
          <a:p>
            <a:r>
              <a:rPr lang="en-US" altLang="en-US" sz="3600" dirty="0"/>
              <a:t>Binary Search Trees</a:t>
            </a:r>
          </a:p>
        </p:txBody>
      </p:sp>
      <p:sp>
        <p:nvSpPr>
          <p:cNvPr id="8196" name="Rectangle 3">
            <a:extLst>
              <a:ext uri="{FF2B5EF4-FFF2-40B4-BE49-F238E27FC236}">
                <a16:creationId xmlns:a16="http://schemas.microsoft.com/office/drawing/2014/main" id="{FF44E361-EE61-43D3-9E70-5EC7027E3F5C}"/>
              </a:ext>
            </a:extLst>
          </p:cNvPr>
          <p:cNvSpPr>
            <a:spLocks noChangeArrowheads="1"/>
          </p:cNvSpPr>
          <p:nvPr/>
        </p:nvSpPr>
        <p:spPr bwMode="auto">
          <a:xfrm>
            <a:off x="1741488" y="20843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panose="02020603050405020304" pitchFamily="18" charset="0"/>
              </a:defRPr>
            </a:lvl1pPr>
            <a:lvl2pPr marL="742950" indent="-285750">
              <a:spcBef>
                <a:spcPct val="20000"/>
              </a:spcBef>
              <a:buChar char="–"/>
              <a:defRPr sz="2800">
                <a:solidFill>
                  <a:schemeClr val="tx1"/>
                </a:solidFill>
                <a:latin typeface="Times" panose="02020603050405020304" pitchFamily="18" charset="0"/>
              </a:defRPr>
            </a:lvl2pPr>
            <a:lvl3pPr marL="1143000" indent="-228600">
              <a:spcBef>
                <a:spcPct val="20000"/>
              </a:spcBef>
              <a:buChar char="•"/>
              <a:defRPr sz="2400">
                <a:solidFill>
                  <a:schemeClr val="tx1"/>
                </a:solidFill>
                <a:latin typeface="Times" panose="02020603050405020304" pitchFamily="18" charset="0"/>
              </a:defRPr>
            </a:lvl3pPr>
            <a:lvl4pPr marL="1600200" indent="-228600">
              <a:spcBef>
                <a:spcPct val="20000"/>
              </a:spcBef>
              <a:buChar char="–"/>
              <a:defRPr sz="2000">
                <a:solidFill>
                  <a:schemeClr val="tx1"/>
                </a:solidFill>
                <a:latin typeface="Times" panose="02020603050405020304" pitchFamily="18" charset="0"/>
              </a:defRPr>
            </a:lvl4pPr>
            <a:lvl5pPr marL="2057400" indent="-228600">
              <a:spcBef>
                <a:spcPct val="20000"/>
              </a:spcBef>
              <a:buChar char="»"/>
              <a:defRPr sz="2000">
                <a:solidFill>
                  <a:schemeClr val="tx1"/>
                </a:solidFill>
                <a:latin typeface="Times"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panose="02020603050405020304" pitchFamily="18" charset="0"/>
              </a:defRPr>
            </a:lvl9pPr>
          </a:lstStyle>
          <a:p>
            <a:pPr>
              <a:spcBef>
                <a:spcPct val="0"/>
              </a:spcBef>
              <a:buFontTx/>
              <a:buNone/>
            </a:pPr>
            <a:endParaRPr lang="en-US" altLang="en-US" sz="2400">
              <a:latin typeface="Times New Roman" panose="02020603050405020304" pitchFamily="18" charset="0"/>
            </a:endParaRPr>
          </a:p>
        </p:txBody>
      </p:sp>
      <p:sp>
        <p:nvSpPr>
          <p:cNvPr id="8197" name="Rectangle 4">
            <a:extLst>
              <a:ext uri="{FF2B5EF4-FFF2-40B4-BE49-F238E27FC236}">
                <a16:creationId xmlns:a16="http://schemas.microsoft.com/office/drawing/2014/main" id="{ECCEDD85-BE87-4FC3-B607-B86E48B20ACB}"/>
              </a:ext>
            </a:extLst>
          </p:cNvPr>
          <p:cNvSpPr>
            <a:spLocks noChangeArrowheads="1"/>
          </p:cNvSpPr>
          <p:nvPr/>
        </p:nvSpPr>
        <p:spPr bwMode="auto">
          <a:xfrm>
            <a:off x="2133600" y="24304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panose="02020603050405020304" pitchFamily="18" charset="0"/>
              </a:defRPr>
            </a:lvl1pPr>
            <a:lvl2pPr marL="742950" indent="-285750">
              <a:spcBef>
                <a:spcPct val="20000"/>
              </a:spcBef>
              <a:buChar char="–"/>
              <a:defRPr sz="2800">
                <a:solidFill>
                  <a:schemeClr val="tx1"/>
                </a:solidFill>
                <a:latin typeface="Times" panose="02020603050405020304" pitchFamily="18" charset="0"/>
              </a:defRPr>
            </a:lvl2pPr>
            <a:lvl3pPr marL="1143000" indent="-228600">
              <a:spcBef>
                <a:spcPct val="20000"/>
              </a:spcBef>
              <a:buChar char="•"/>
              <a:defRPr sz="2400">
                <a:solidFill>
                  <a:schemeClr val="tx1"/>
                </a:solidFill>
                <a:latin typeface="Times" panose="02020603050405020304" pitchFamily="18" charset="0"/>
              </a:defRPr>
            </a:lvl3pPr>
            <a:lvl4pPr marL="1600200" indent="-228600">
              <a:spcBef>
                <a:spcPct val="20000"/>
              </a:spcBef>
              <a:buChar char="–"/>
              <a:defRPr sz="2000">
                <a:solidFill>
                  <a:schemeClr val="tx1"/>
                </a:solidFill>
                <a:latin typeface="Times" panose="02020603050405020304" pitchFamily="18" charset="0"/>
              </a:defRPr>
            </a:lvl4pPr>
            <a:lvl5pPr marL="2057400" indent="-228600">
              <a:spcBef>
                <a:spcPct val="20000"/>
              </a:spcBef>
              <a:buChar char="»"/>
              <a:defRPr sz="2000">
                <a:solidFill>
                  <a:schemeClr val="tx1"/>
                </a:solidFill>
                <a:latin typeface="Times"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panose="02020603050405020304" pitchFamily="18" charset="0"/>
              </a:defRPr>
            </a:lvl9pPr>
          </a:lstStyle>
          <a:p>
            <a:pPr>
              <a:spcBef>
                <a:spcPct val="0"/>
              </a:spcBef>
              <a:buFontTx/>
              <a:buNone/>
            </a:pPr>
            <a:endParaRPr lang="en-US" altLang="en-US" sz="2400">
              <a:latin typeface="Times New Roman" panose="02020603050405020304" pitchFamily="18" charset="0"/>
            </a:endParaRPr>
          </a:p>
        </p:txBody>
      </p:sp>
      <p:sp>
        <p:nvSpPr>
          <p:cNvPr id="8198" name="Rectangle 6">
            <a:extLst>
              <a:ext uri="{FF2B5EF4-FFF2-40B4-BE49-F238E27FC236}">
                <a16:creationId xmlns:a16="http://schemas.microsoft.com/office/drawing/2014/main" id="{24B2D088-2881-485E-96C1-58975D2823F5}"/>
              </a:ext>
            </a:extLst>
          </p:cNvPr>
          <p:cNvSpPr>
            <a:spLocks noChangeArrowheads="1"/>
          </p:cNvSpPr>
          <p:nvPr/>
        </p:nvSpPr>
        <p:spPr bwMode="auto">
          <a:xfrm>
            <a:off x="2343150" y="16430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panose="02020603050405020304" pitchFamily="18" charset="0"/>
              </a:defRPr>
            </a:lvl1pPr>
            <a:lvl2pPr marL="742950" indent="-285750">
              <a:spcBef>
                <a:spcPct val="20000"/>
              </a:spcBef>
              <a:buChar char="–"/>
              <a:defRPr sz="2800">
                <a:solidFill>
                  <a:schemeClr val="tx1"/>
                </a:solidFill>
                <a:latin typeface="Times" panose="02020603050405020304" pitchFamily="18" charset="0"/>
              </a:defRPr>
            </a:lvl2pPr>
            <a:lvl3pPr marL="1143000" indent="-228600">
              <a:spcBef>
                <a:spcPct val="20000"/>
              </a:spcBef>
              <a:buChar char="•"/>
              <a:defRPr sz="2400">
                <a:solidFill>
                  <a:schemeClr val="tx1"/>
                </a:solidFill>
                <a:latin typeface="Times" panose="02020603050405020304" pitchFamily="18" charset="0"/>
              </a:defRPr>
            </a:lvl3pPr>
            <a:lvl4pPr marL="1600200" indent="-228600">
              <a:spcBef>
                <a:spcPct val="20000"/>
              </a:spcBef>
              <a:buChar char="–"/>
              <a:defRPr sz="2000">
                <a:solidFill>
                  <a:schemeClr val="tx1"/>
                </a:solidFill>
                <a:latin typeface="Times" panose="02020603050405020304" pitchFamily="18" charset="0"/>
              </a:defRPr>
            </a:lvl4pPr>
            <a:lvl5pPr marL="2057400" indent="-228600">
              <a:spcBef>
                <a:spcPct val="20000"/>
              </a:spcBef>
              <a:buChar char="»"/>
              <a:defRPr sz="2000">
                <a:solidFill>
                  <a:schemeClr val="tx1"/>
                </a:solidFill>
                <a:latin typeface="Times"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panose="02020603050405020304" pitchFamily="18" charset="0"/>
              </a:defRPr>
            </a:lvl9pPr>
          </a:lstStyle>
          <a:p>
            <a:pPr>
              <a:spcBef>
                <a:spcPct val="0"/>
              </a:spcBef>
              <a:buFontTx/>
              <a:buNone/>
            </a:pPr>
            <a:endParaRPr lang="en-US" altLang="en-US" sz="2400">
              <a:latin typeface="Times New Roman" panose="02020603050405020304" pitchFamily="18" charset="0"/>
            </a:endParaRPr>
          </a:p>
        </p:txBody>
      </p:sp>
      <p:sp>
        <p:nvSpPr>
          <p:cNvPr id="8199" name="Rectangle 7">
            <a:extLst>
              <a:ext uri="{FF2B5EF4-FFF2-40B4-BE49-F238E27FC236}">
                <a16:creationId xmlns:a16="http://schemas.microsoft.com/office/drawing/2014/main" id="{A17E851E-23F6-4C55-8C82-4E5FFD3B63CE}"/>
              </a:ext>
            </a:extLst>
          </p:cNvPr>
          <p:cNvSpPr>
            <a:spLocks noChangeArrowheads="1"/>
          </p:cNvSpPr>
          <p:nvPr/>
        </p:nvSpPr>
        <p:spPr bwMode="auto">
          <a:xfrm>
            <a:off x="2914650" y="311943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panose="02020603050405020304" pitchFamily="18" charset="0"/>
              </a:defRPr>
            </a:lvl1pPr>
            <a:lvl2pPr marL="742950" indent="-285750">
              <a:spcBef>
                <a:spcPct val="20000"/>
              </a:spcBef>
              <a:buChar char="–"/>
              <a:defRPr sz="2800">
                <a:solidFill>
                  <a:schemeClr val="tx1"/>
                </a:solidFill>
                <a:latin typeface="Times" panose="02020603050405020304" pitchFamily="18" charset="0"/>
              </a:defRPr>
            </a:lvl2pPr>
            <a:lvl3pPr marL="1143000" indent="-228600">
              <a:spcBef>
                <a:spcPct val="20000"/>
              </a:spcBef>
              <a:buChar char="•"/>
              <a:defRPr sz="2400">
                <a:solidFill>
                  <a:schemeClr val="tx1"/>
                </a:solidFill>
                <a:latin typeface="Times" panose="02020603050405020304" pitchFamily="18" charset="0"/>
              </a:defRPr>
            </a:lvl3pPr>
            <a:lvl4pPr marL="1600200" indent="-228600">
              <a:spcBef>
                <a:spcPct val="20000"/>
              </a:spcBef>
              <a:buChar char="–"/>
              <a:defRPr sz="2000">
                <a:solidFill>
                  <a:schemeClr val="tx1"/>
                </a:solidFill>
                <a:latin typeface="Times" panose="02020603050405020304" pitchFamily="18" charset="0"/>
              </a:defRPr>
            </a:lvl4pPr>
            <a:lvl5pPr marL="2057400" indent="-228600">
              <a:spcBef>
                <a:spcPct val="20000"/>
              </a:spcBef>
              <a:buChar char="»"/>
              <a:defRPr sz="2000">
                <a:solidFill>
                  <a:schemeClr val="tx1"/>
                </a:solidFill>
                <a:latin typeface="Times"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panose="02020603050405020304" pitchFamily="18" charset="0"/>
              </a:defRPr>
            </a:lvl9pPr>
          </a:lstStyle>
          <a:p>
            <a:pPr>
              <a:spcBef>
                <a:spcPct val="0"/>
              </a:spcBef>
              <a:buFontTx/>
              <a:buNone/>
            </a:pPr>
            <a:endParaRPr lang="en-US" altLang="en-US" sz="2400">
              <a:latin typeface="Times New Roman" panose="02020603050405020304" pitchFamily="18" charset="0"/>
            </a:endParaRPr>
          </a:p>
        </p:txBody>
      </p:sp>
      <p:sp>
        <p:nvSpPr>
          <p:cNvPr id="8200" name="Rectangle 8">
            <a:extLst>
              <a:ext uri="{FF2B5EF4-FFF2-40B4-BE49-F238E27FC236}">
                <a16:creationId xmlns:a16="http://schemas.microsoft.com/office/drawing/2014/main" id="{1CEE23D5-882F-451F-8ECC-3DC102DA5EA5}"/>
              </a:ext>
            </a:extLst>
          </p:cNvPr>
          <p:cNvSpPr>
            <a:spLocks noChangeArrowheads="1"/>
          </p:cNvSpPr>
          <p:nvPr/>
        </p:nvSpPr>
        <p:spPr bwMode="auto">
          <a:xfrm>
            <a:off x="2252663" y="25669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panose="02020603050405020304" pitchFamily="18" charset="0"/>
              </a:defRPr>
            </a:lvl1pPr>
            <a:lvl2pPr marL="742950" indent="-285750">
              <a:spcBef>
                <a:spcPct val="20000"/>
              </a:spcBef>
              <a:buChar char="–"/>
              <a:defRPr sz="2800">
                <a:solidFill>
                  <a:schemeClr val="tx1"/>
                </a:solidFill>
                <a:latin typeface="Times" panose="02020603050405020304" pitchFamily="18" charset="0"/>
              </a:defRPr>
            </a:lvl2pPr>
            <a:lvl3pPr marL="1143000" indent="-228600">
              <a:spcBef>
                <a:spcPct val="20000"/>
              </a:spcBef>
              <a:buChar char="•"/>
              <a:defRPr sz="2400">
                <a:solidFill>
                  <a:schemeClr val="tx1"/>
                </a:solidFill>
                <a:latin typeface="Times" panose="02020603050405020304" pitchFamily="18" charset="0"/>
              </a:defRPr>
            </a:lvl3pPr>
            <a:lvl4pPr marL="1600200" indent="-228600">
              <a:spcBef>
                <a:spcPct val="20000"/>
              </a:spcBef>
              <a:buChar char="–"/>
              <a:defRPr sz="2000">
                <a:solidFill>
                  <a:schemeClr val="tx1"/>
                </a:solidFill>
                <a:latin typeface="Times" panose="02020603050405020304" pitchFamily="18" charset="0"/>
              </a:defRPr>
            </a:lvl4pPr>
            <a:lvl5pPr marL="2057400" indent="-228600">
              <a:spcBef>
                <a:spcPct val="20000"/>
              </a:spcBef>
              <a:buChar char="»"/>
              <a:defRPr sz="2000">
                <a:solidFill>
                  <a:schemeClr val="tx1"/>
                </a:solidFill>
                <a:latin typeface="Times"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panose="02020603050405020304" pitchFamily="18" charset="0"/>
              </a:defRPr>
            </a:lvl9pPr>
          </a:lstStyle>
          <a:p>
            <a:pPr>
              <a:spcBef>
                <a:spcPct val="0"/>
              </a:spcBef>
              <a:buFontTx/>
              <a:buNone/>
            </a:pPr>
            <a:endParaRPr lang="en-US" altLang="en-US" sz="2400">
              <a:latin typeface="Times New Roman" panose="02020603050405020304" pitchFamily="18" charset="0"/>
            </a:endParaRPr>
          </a:p>
        </p:txBody>
      </p:sp>
      <p:sp>
        <p:nvSpPr>
          <p:cNvPr id="8201" name="Rectangle 9">
            <a:extLst>
              <a:ext uri="{FF2B5EF4-FFF2-40B4-BE49-F238E27FC236}">
                <a16:creationId xmlns:a16="http://schemas.microsoft.com/office/drawing/2014/main" id="{A98A8A1D-2872-4015-9F86-731524B90601}"/>
              </a:ext>
            </a:extLst>
          </p:cNvPr>
          <p:cNvSpPr>
            <a:spLocks noChangeArrowheads="1"/>
          </p:cNvSpPr>
          <p:nvPr/>
        </p:nvSpPr>
        <p:spPr bwMode="auto">
          <a:xfrm>
            <a:off x="2143125" y="21717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panose="02020603050405020304" pitchFamily="18" charset="0"/>
              </a:defRPr>
            </a:lvl1pPr>
            <a:lvl2pPr marL="742950" indent="-285750">
              <a:spcBef>
                <a:spcPct val="20000"/>
              </a:spcBef>
              <a:buChar char="–"/>
              <a:defRPr sz="2800">
                <a:solidFill>
                  <a:schemeClr val="tx1"/>
                </a:solidFill>
                <a:latin typeface="Times" panose="02020603050405020304" pitchFamily="18" charset="0"/>
              </a:defRPr>
            </a:lvl2pPr>
            <a:lvl3pPr marL="1143000" indent="-228600">
              <a:spcBef>
                <a:spcPct val="20000"/>
              </a:spcBef>
              <a:buChar char="•"/>
              <a:defRPr sz="2400">
                <a:solidFill>
                  <a:schemeClr val="tx1"/>
                </a:solidFill>
                <a:latin typeface="Times" panose="02020603050405020304" pitchFamily="18" charset="0"/>
              </a:defRPr>
            </a:lvl3pPr>
            <a:lvl4pPr marL="1600200" indent="-228600">
              <a:spcBef>
                <a:spcPct val="20000"/>
              </a:spcBef>
              <a:buChar char="–"/>
              <a:defRPr sz="2000">
                <a:solidFill>
                  <a:schemeClr val="tx1"/>
                </a:solidFill>
                <a:latin typeface="Times" panose="02020603050405020304" pitchFamily="18" charset="0"/>
              </a:defRPr>
            </a:lvl4pPr>
            <a:lvl5pPr marL="2057400" indent="-228600">
              <a:spcBef>
                <a:spcPct val="20000"/>
              </a:spcBef>
              <a:buChar char="»"/>
              <a:defRPr sz="2000">
                <a:solidFill>
                  <a:schemeClr val="tx1"/>
                </a:solidFill>
                <a:latin typeface="Times"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panose="02020603050405020304" pitchFamily="18" charset="0"/>
              </a:defRPr>
            </a:lvl9pPr>
          </a:lstStyle>
          <a:p>
            <a:pPr>
              <a:spcBef>
                <a:spcPct val="0"/>
              </a:spcBef>
              <a:buFontTx/>
              <a:buNone/>
            </a:pPr>
            <a:endParaRPr lang="en-US" altLang="en-US" sz="2400">
              <a:latin typeface="Times New Roman" panose="02020603050405020304" pitchFamily="18" charset="0"/>
            </a:endParaRPr>
          </a:p>
        </p:txBody>
      </p:sp>
      <p:sp>
        <p:nvSpPr>
          <p:cNvPr id="8202" name="Rectangle 10">
            <a:extLst>
              <a:ext uri="{FF2B5EF4-FFF2-40B4-BE49-F238E27FC236}">
                <a16:creationId xmlns:a16="http://schemas.microsoft.com/office/drawing/2014/main" id="{DAEEB96E-F035-4AC2-B72C-4DFD814FCBF8}"/>
              </a:ext>
            </a:extLst>
          </p:cNvPr>
          <p:cNvSpPr>
            <a:spLocks noChangeArrowheads="1"/>
          </p:cNvSpPr>
          <p:nvPr/>
        </p:nvSpPr>
        <p:spPr bwMode="auto">
          <a:xfrm>
            <a:off x="2000250" y="225742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panose="02020603050405020304" pitchFamily="18" charset="0"/>
              </a:defRPr>
            </a:lvl1pPr>
            <a:lvl2pPr marL="742950" indent="-285750">
              <a:spcBef>
                <a:spcPct val="20000"/>
              </a:spcBef>
              <a:buChar char="–"/>
              <a:defRPr sz="2800">
                <a:solidFill>
                  <a:schemeClr val="tx1"/>
                </a:solidFill>
                <a:latin typeface="Times" panose="02020603050405020304" pitchFamily="18" charset="0"/>
              </a:defRPr>
            </a:lvl2pPr>
            <a:lvl3pPr marL="1143000" indent="-228600">
              <a:spcBef>
                <a:spcPct val="20000"/>
              </a:spcBef>
              <a:buChar char="•"/>
              <a:defRPr sz="2400">
                <a:solidFill>
                  <a:schemeClr val="tx1"/>
                </a:solidFill>
                <a:latin typeface="Times" panose="02020603050405020304" pitchFamily="18" charset="0"/>
              </a:defRPr>
            </a:lvl3pPr>
            <a:lvl4pPr marL="1600200" indent="-228600">
              <a:spcBef>
                <a:spcPct val="20000"/>
              </a:spcBef>
              <a:buChar char="–"/>
              <a:defRPr sz="2000">
                <a:solidFill>
                  <a:schemeClr val="tx1"/>
                </a:solidFill>
                <a:latin typeface="Times" panose="02020603050405020304" pitchFamily="18" charset="0"/>
              </a:defRPr>
            </a:lvl4pPr>
            <a:lvl5pPr marL="2057400" indent="-228600">
              <a:spcBef>
                <a:spcPct val="20000"/>
              </a:spcBef>
              <a:buChar char="»"/>
              <a:defRPr sz="2000">
                <a:solidFill>
                  <a:schemeClr val="tx1"/>
                </a:solidFill>
                <a:latin typeface="Times"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panose="02020603050405020304" pitchFamily="18" charset="0"/>
              </a:defRPr>
            </a:lvl9pPr>
          </a:lstStyle>
          <a:p>
            <a:pPr>
              <a:spcBef>
                <a:spcPct val="0"/>
              </a:spcBef>
              <a:buFontTx/>
              <a:buNone/>
            </a:pPr>
            <a:endParaRPr lang="en-US" altLang="en-US" sz="2400">
              <a:latin typeface="Times New Roman" panose="02020603050405020304" pitchFamily="18" charset="0"/>
            </a:endParaRPr>
          </a:p>
        </p:txBody>
      </p:sp>
      <p:sp>
        <p:nvSpPr>
          <p:cNvPr id="8203" name="Rectangle 11">
            <a:extLst>
              <a:ext uri="{FF2B5EF4-FFF2-40B4-BE49-F238E27FC236}">
                <a16:creationId xmlns:a16="http://schemas.microsoft.com/office/drawing/2014/main" id="{3AA9BBF6-82FD-4A36-92F1-7EEBAD76C80C}"/>
              </a:ext>
            </a:extLst>
          </p:cNvPr>
          <p:cNvSpPr>
            <a:spLocks noChangeArrowheads="1"/>
          </p:cNvSpPr>
          <p:nvPr/>
        </p:nvSpPr>
        <p:spPr bwMode="auto">
          <a:xfrm>
            <a:off x="2200275" y="21145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panose="02020603050405020304" pitchFamily="18" charset="0"/>
              </a:defRPr>
            </a:lvl1pPr>
            <a:lvl2pPr marL="742950" indent="-285750">
              <a:spcBef>
                <a:spcPct val="20000"/>
              </a:spcBef>
              <a:buChar char="–"/>
              <a:defRPr sz="2800">
                <a:solidFill>
                  <a:schemeClr val="tx1"/>
                </a:solidFill>
                <a:latin typeface="Times" panose="02020603050405020304" pitchFamily="18" charset="0"/>
              </a:defRPr>
            </a:lvl2pPr>
            <a:lvl3pPr marL="1143000" indent="-228600">
              <a:spcBef>
                <a:spcPct val="20000"/>
              </a:spcBef>
              <a:buChar char="•"/>
              <a:defRPr sz="2400">
                <a:solidFill>
                  <a:schemeClr val="tx1"/>
                </a:solidFill>
                <a:latin typeface="Times" panose="02020603050405020304" pitchFamily="18" charset="0"/>
              </a:defRPr>
            </a:lvl3pPr>
            <a:lvl4pPr marL="1600200" indent="-228600">
              <a:spcBef>
                <a:spcPct val="20000"/>
              </a:spcBef>
              <a:buChar char="–"/>
              <a:defRPr sz="2000">
                <a:solidFill>
                  <a:schemeClr val="tx1"/>
                </a:solidFill>
                <a:latin typeface="Times" panose="02020603050405020304" pitchFamily="18" charset="0"/>
              </a:defRPr>
            </a:lvl4pPr>
            <a:lvl5pPr marL="2057400" indent="-228600">
              <a:spcBef>
                <a:spcPct val="20000"/>
              </a:spcBef>
              <a:buChar char="»"/>
              <a:defRPr sz="2000">
                <a:solidFill>
                  <a:schemeClr val="tx1"/>
                </a:solidFill>
                <a:latin typeface="Times"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panose="02020603050405020304" pitchFamily="18" charset="0"/>
              </a:defRPr>
            </a:lvl9pPr>
          </a:lstStyle>
          <a:p>
            <a:pPr>
              <a:spcBef>
                <a:spcPct val="0"/>
              </a:spcBef>
              <a:buFontTx/>
              <a:buNone/>
            </a:pPr>
            <a:endParaRPr lang="en-US" altLang="en-US" sz="2400">
              <a:latin typeface="Times New Roman" panose="02020603050405020304" pitchFamily="18" charset="0"/>
            </a:endParaRPr>
          </a:p>
        </p:txBody>
      </p:sp>
      <p:sp>
        <p:nvSpPr>
          <p:cNvPr id="8204" name="Rectangle 12">
            <a:extLst>
              <a:ext uri="{FF2B5EF4-FFF2-40B4-BE49-F238E27FC236}">
                <a16:creationId xmlns:a16="http://schemas.microsoft.com/office/drawing/2014/main" id="{9B8A22A0-A625-49FC-B8BA-B2390D806111}"/>
              </a:ext>
            </a:extLst>
          </p:cNvPr>
          <p:cNvSpPr>
            <a:spLocks noChangeArrowheads="1"/>
          </p:cNvSpPr>
          <p:nvPr/>
        </p:nvSpPr>
        <p:spPr bwMode="auto">
          <a:xfrm>
            <a:off x="2200275" y="24003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panose="02020603050405020304" pitchFamily="18" charset="0"/>
              </a:defRPr>
            </a:lvl1pPr>
            <a:lvl2pPr marL="742950" indent="-285750">
              <a:spcBef>
                <a:spcPct val="20000"/>
              </a:spcBef>
              <a:buChar char="–"/>
              <a:defRPr sz="2800">
                <a:solidFill>
                  <a:schemeClr val="tx1"/>
                </a:solidFill>
                <a:latin typeface="Times" panose="02020603050405020304" pitchFamily="18" charset="0"/>
              </a:defRPr>
            </a:lvl2pPr>
            <a:lvl3pPr marL="1143000" indent="-228600">
              <a:spcBef>
                <a:spcPct val="20000"/>
              </a:spcBef>
              <a:buChar char="•"/>
              <a:defRPr sz="2400">
                <a:solidFill>
                  <a:schemeClr val="tx1"/>
                </a:solidFill>
                <a:latin typeface="Times" panose="02020603050405020304" pitchFamily="18" charset="0"/>
              </a:defRPr>
            </a:lvl3pPr>
            <a:lvl4pPr marL="1600200" indent="-228600">
              <a:spcBef>
                <a:spcPct val="20000"/>
              </a:spcBef>
              <a:buChar char="–"/>
              <a:defRPr sz="2000">
                <a:solidFill>
                  <a:schemeClr val="tx1"/>
                </a:solidFill>
                <a:latin typeface="Times" panose="02020603050405020304" pitchFamily="18" charset="0"/>
              </a:defRPr>
            </a:lvl4pPr>
            <a:lvl5pPr marL="2057400" indent="-228600">
              <a:spcBef>
                <a:spcPct val="20000"/>
              </a:spcBef>
              <a:buChar char="»"/>
              <a:defRPr sz="2000">
                <a:solidFill>
                  <a:schemeClr val="tx1"/>
                </a:solidFill>
                <a:latin typeface="Times"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panose="02020603050405020304" pitchFamily="18" charset="0"/>
              </a:defRPr>
            </a:lvl9pPr>
          </a:lstStyle>
          <a:p>
            <a:pPr>
              <a:spcBef>
                <a:spcPct val="0"/>
              </a:spcBef>
              <a:buFontTx/>
              <a:buNone/>
            </a:pPr>
            <a:endParaRPr lang="en-US" altLang="en-US" sz="2400">
              <a:latin typeface="Times New Roman" panose="02020603050405020304" pitchFamily="18" charset="0"/>
            </a:endParaRPr>
          </a:p>
        </p:txBody>
      </p:sp>
      <p:sp>
        <p:nvSpPr>
          <p:cNvPr id="8205" name="Rectangle 13">
            <a:extLst>
              <a:ext uri="{FF2B5EF4-FFF2-40B4-BE49-F238E27FC236}">
                <a16:creationId xmlns:a16="http://schemas.microsoft.com/office/drawing/2014/main" id="{CEEBB602-3EBD-4BB5-B67E-42F07AB9E421}"/>
              </a:ext>
            </a:extLst>
          </p:cNvPr>
          <p:cNvSpPr>
            <a:spLocks noChangeArrowheads="1"/>
          </p:cNvSpPr>
          <p:nvPr/>
        </p:nvSpPr>
        <p:spPr bwMode="auto">
          <a:xfrm>
            <a:off x="2743200" y="271462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panose="02020603050405020304" pitchFamily="18" charset="0"/>
              </a:defRPr>
            </a:lvl1pPr>
            <a:lvl2pPr marL="742950" indent="-285750">
              <a:spcBef>
                <a:spcPct val="20000"/>
              </a:spcBef>
              <a:buChar char="–"/>
              <a:defRPr sz="2800">
                <a:solidFill>
                  <a:schemeClr val="tx1"/>
                </a:solidFill>
                <a:latin typeface="Times" panose="02020603050405020304" pitchFamily="18" charset="0"/>
              </a:defRPr>
            </a:lvl2pPr>
            <a:lvl3pPr marL="1143000" indent="-228600">
              <a:spcBef>
                <a:spcPct val="20000"/>
              </a:spcBef>
              <a:buChar char="•"/>
              <a:defRPr sz="2400">
                <a:solidFill>
                  <a:schemeClr val="tx1"/>
                </a:solidFill>
                <a:latin typeface="Times" panose="02020603050405020304" pitchFamily="18" charset="0"/>
              </a:defRPr>
            </a:lvl3pPr>
            <a:lvl4pPr marL="1600200" indent="-228600">
              <a:spcBef>
                <a:spcPct val="20000"/>
              </a:spcBef>
              <a:buChar char="–"/>
              <a:defRPr sz="2000">
                <a:solidFill>
                  <a:schemeClr val="tx1"/>
                </a:solidFill>
                <a:latin typeface="Times" panose="02020603050405020304" pitchFamily="18" charset="0"/>
              </a:defRPr>
            </a:lvl4pPr>
            <a:lvl5pPr marL="2057400" indent="-228600">
              <a:spcBef>
                <a:spcPct val="20000"/>
              </a:spcBef>
              <a:buChar char="»"/>
              <a:defRPr sz="2000">
                <a:solidFill>
                  <a:schemeClr val="tx1"/>
                </a:solidFill>
                <a:latin typeface="Times"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panose="02020603050405020304" pitchFamily="18" charset="0"/>
              </a:defRPr>
            </a:lvl9pPr>
          </a:lstStyle>
          <a:p>
            <a:pPr>
              <a:spcBef>
                <a:spcPct val="0"/>
              </a:spcBef>
              <a:buFontTx/>
              <a:buNone/>
            </a:pPr>
            <a:endParaRPr lang="en-US" altLang="en-US" sz="2400">
              <a:latin typeface="Times New Roman" panose="02020603050405020304" pitchFamily="18" charset="0"/>
            </a:endParaRPr>
          </a:p>
        </p:txBody>
      </p:sp>
      <p:sp>
        <p:nvSpPr>
          <p:cNvPr id="8206" name="Rectangle 16">
            <a:extLst>
              <a:ext uri="{FF2B5EF4-FFF2-40B4-BE49-F238E27FC236}">
                <a16:creationId xmlns:a16="http://schemas.microsoft.com/office/drawing/2014/main" id="{ABA3BEEA-E7A9-4342-A3AE-1923FEF80A8F}"/>
              </a:ext>
            </a:extLst>
          </p:cNvPr>
          <p:cNvSpPr>
            <a:spLocks noGrp="1" noChangeArrowheads="1"/>
          </p:cNvSpPr>
          <p:nvPr>
            <p:ph type="body" idx="1"/>
          </p:nvPr>
        </p:nvSpPr>
        <p:spPr>
          <a:xfrm>
            <a:off x="152400" y="990600"/>
            <a:ext cx="8686800" cy="2286000"/>
          </a:xfrm>
        </p:spPr>
        <p:txBody>
          <a:bodyPr/>
          <a:lstStyle/>
          <a:p>
            <a:r>
              <a:rPr lang="en-US" altLang="en-US" sz="2800" dirty="0">
                <a:cs typeface="Courier New" panose="02070309020205020404" pitchFamily="49" charset="0"/>
              </a:rPr>
              <a:t>Why Use Binary Search Tree</a:t>
            </a:r>
          </a:p>
          <a:p>
            <a:pPr lvl="1"/>
            <a:r>
              <a:rPr lang="en-US" altLang="en-US" sz="2400" dirty="0">
                <a:cs typeface="Courier New" panose="02070309020205020404" pitchFamily="49" charset="0"/>
              </a:rPr>
              <a:t>It combines the advantages of two other structures.</a:t>
            </a:r>
          </a:p>
          <a:p>
            <a:pPr lvl="2"/>
            <a:r>
              <a:rPr lang="en-US" altLang="en-US" sz="2000" dirty="0">
                <a:cs typeface="Courier New" panose="02070309020205020404" pitchFamily="49" charset="0"/>
              </a:rPr>
              <a:t>Ordered array</a:t>
            </a:r>
          </a:p>
          <a:p>
            <a:pPr marL="914400" lvl="2" indent="0">
              <a:buNone/>
            </a:pPr>
            <a:endParaRPr lang="en-US" altLang="en-US" sz="2000" dirty="0">
              <a:cs typeface="Courier New" panose="02070309020205020404" pitchFamily="49" charset="0"/>
            </a:endParaRPr>
          </a:p>
          <a:p>
            <a:pPr lvl="2"/>
            <a:r>
              <a:rPr lang="en-US" altLang="en-US" sz="2000" dirty="0">
                <a:cs typeface="Courier New" panose="02070309020205020404" pitchFamily="49" charset="0"/>
              </a:rPr>
              <a:t>Linked list</a:t>
            </a:r>
          </a:p>
        </p:txBody>
      </p:sp>
      <p:sp>
        <p:nvSpPr>
          <p:cNvPr id="8207" name="Rectangle 19">
            <a:extLst>
              <a:ext uri="{FF2B5EF4-FFF2-40B4-BE49-F238E27FC236}">
                <a16:creationId xmlns:a16="http://schemas.microsoft.com/office/drawing/2014/main" id="{D0A4DC05-08EF-40E3-810B-E5AB1AF7A7E5}"/>
              </a:ext>
            </a:extLst>
          </p:cNvPr>
          <p:cNvSpPr>
            <a:spLocks noChangeArrowheads="1"/>
          </p:cNvSpPr>
          <p:nvPr/>
        </p:nvSpPr>
        <p:spPr bwMode="auto">
          <a:xfrm>
            <a:off x="2143125" y="26289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panose="02020603050405020304" pitchFamily="18" charset="0"/>
              </a:defRPr>
            </a:lvl1pPr>
            <a:lvl2pPr marL="742950" indent="-285750">
              <a:spcBef>
                <a:spcPct val="20000"/>
              </a:spcBef>
              <a:buChar char="–"/>
              <a:defRPr sz="2800">
                <a:solidFill>
                  <a:schemeClr val="tx1"/>
                </a:solidFill>
                <a:latin typeface="Times" panose="02020603050405020304" pitchFamily="18" charset="0"/>
              </a:defRPr>
            </a:lvl2pPr>
            <a:lvl3pPr marL="1143000" indent="-228600">
              <a:spcBef>
                <a:spcPct val="20000"/>
              </a:spcBef>
              <a:buChar char="•"/>
              <a:defRPr sz="2400">
                <a:solidFill>
                  <a:schemeClr val="tx1"/>
                </a:solidFill>
                <a:latin typeface="Times" panose="02020603050405020304" pitchFamily="18" charset="0"/>
              </a:defRPr>
            </a:lvl3pPr>
            <a:lvl4pPr marL="1600200" indent="-228600">
              <a:spcBef>
                <a:spcPct val="20000"/>
              </a:spcBef>
              <a:buChar char="–"/>
              <a:defRPr sz="2000">
                <a:solidFill>
                  <a:schemeClr val="tx1"/>
                </a:solidFill>
                <a:latin typeface="Times" panose="02020603050405020304" pitchFamily="18" charset="0"/>
              </a:defRPr>
            </a:lvl4pPr>
            <a:lvl5pPr marL="2057400" indent="-228600">
              <a:spcBef>
                <a:spcPct val="20000"/>
              </a:spcBef>
              <a:buChar char="»"/>
              <a:defRPr sz="2000">
                <a:solidFill>
                  <a:schemeClr val="tx1"/>
                </a:solidFill>
                <a:latin typeface="Times"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panose="02020603050405020304" pitchFamily="18" charset="0"/>
              </a:defRPr>
            </a:lvl9pPr>
          </a:lstStyle>
          <a:p>
            <a:pPr>
              <a:spcBef>
                <a:spcPct val="0"/>
              </a:spcBef>
              <a:buFontTx/>
              <a:buNone/>
            </a:pPr>
            <a:endParaRPr lang="en-US" altLang="en-US" sz="2400">
              <a:latin typeface="Times New Roman" panose="02020603050405020304" pitchFamily="18" charset="0"/>
            </a:endParaRPr>
          </a:p>
        </p:txBody>
      </p:sp>
      <p:graphicFrame>
        <p:nvGraphicFramePr>
          <p:cNvPr id="8208" name="Object 18">
            <a:extLst>
              <a:ext uri="{FF2B5EF4-FFF2-40B4-BE49-F238E27FC236}">
                <a16:creationId xmlns:a16="http://schemas.microsoft.com/office/drawing/2014/main" id="{8A79A1E3-E7B2-47E1-B1B2-C9CF913FA084}"/>
              </a:ext>
            </a:extLst>
          </p:cNvPr>
          <p:cNvGraphicFramePr>
            <a:graphicFrameLocks noChangeAspect="1"/>
          </p:cNvGraphicFramePr>
          <p:nvPr/>
        </p:nvGraphicFramePr>
        <p:xfrm>
          <a:off x="457200" y="3200400"/>
          <a:ext cx="7696200" cy="2535238"/>
        </p:xfrm>
        <a:graphic>
          <a:graphicData uri="http://schemas.openxmlformats.org/presentationml/2006/ole">
            <mc:AlternateContent xmlns:mc="http://schemas.openxmlformats.org/markup-compatibility/2006">
              <mc:Choice xmlns:v="urn:schemas-microsoft-com:vml" Requires="v">
                <p:oleObj spid="_x0000_s70732" r:id="rId4" imgW="4858512" imgH="1600200" progId="Word.Picture.8">
                  <p:embed/>
                </p:oleObj>
              </mc:Choice>
              <mc:Fallback>
                <p:oleObj r:id="rId4" imgW="4858512" imgH="1600200" progId="Word.Picture.8">
                  <p:embed/>
                  <p:pic>
                    <p:nvPicPr>
                      <p:cNvPr id="8208" name="Object 18">
                        <a:extLst>
                          <a:ext uri="{FF2B5EF4-FFF2-40B4-BE49-F238E27FC236}">
                            <a16:creationId xmlns:a16="http://schemas.microsoft.com/office/drawing/2014/main" id="{8A79A1E3-E7B2-47E1-B1B2-C9CF913FA08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200" y="3200400"/>
                        <a:ext cx="7696200" cy="2535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Slide Number Placeholder 5"/>
          <p:cNvSpPr>
            <a:spLocks noGrp="1"/>
          </p:cNvSpPr>
          <p:nvPr>
            <p:ph type="sldNum" sz="quarter" idx="12"/>
          </p:nvPr>
        </p:nvSpPr>
        <p:spPr bwMode="auto">
          <a:xfrm>
            <a:off x="6553200" y="6248400"/>
            <a:ext cx="1905000" cy="457200"/>
          </a:xfrm>
          <a:prstGeom prst="rect">
            <a:avLst/>
          </a:prstGeom>
          <a:noFill/>
          <a:ln w="9525">
            <a:noFill/>
            <a:miter lim="800000"/>
            <a:headEnd/>
            <a:tailEn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defPPr>
              <a:defRPr lang="en-US"/>
            </a:defPPr>
            <a:lvl1pPr algn="r" rtl="0" fontAlgn="base">
              <a:spcBef>
                <a:spcPct val="0"/>
              </a:spcBef>
              <a:spcAft>
                <a:spcPct val="0"/>
              </a:spcAft>
              <a:defRPr sz="1400" kern="1200">
                <a:solidFill>
                  <a:schemeClr val="tx1"/>
                </a:solidFill>
                <a:latin typeface="Tahoma" charset="0"/>
                <a:ea typeface="ＭＳ Ｐゴシック" charset="0"/>
                <a:cs typeface="+mn-cs"/>
              </a:defRPr>
            </a:lvl1pPr>
            <a:lvl2pPr marL="457200" algn="ctr" rtl="0" fontAlgn="base">
              <a:spcBef>
                <a:spcPct val="0"/>
              </a:spcBef>
              <a:spcAft>
                <a:spcPct val="0"/>
              </a:spcAft>
              <a:defRPr sz="2400" kern="1200">
                <a:solidFill>
                  <a:schemeClr val="tx1"/>
                </a:solidFill>
                <a:latin typeface="Tahoma" charset="0"/>
                <a:ea typeface="ＭＳ Ｐゴシック" charset="0"/>
                <a:cs typeface="+mn-cs"/>
              </a:defRPr>
            </a:lvl2pPr>
            <a:lvl3pPr marL="914400" algn="ctr" rtl="0" fontAlgn="base">
              <a:spcBef>
                <a:spcPct val="0"/>
              </a:spcBef>
              <a:spcAft>
                <a:spcPct val="0"/>
              </a:spcAft>
              <a:defRPr sz="2400" kern="1200">
                <a:solidFill>
                  <a:schemeClr val="tx1"/>
                </a:solidFill>
                <a:latin typeface="Tahoma" charset="0"/>
                <a:ea typeface="ＭＳ Ｐゴシック" charset="0"/>
                <a:cs typeface="+mn-cs"/>
              </a:defRPr>
            </a:lvl3pPr>
            <a:lvl4pPr marL="1371600" algn="ctr" rtl="0" fontAlgn="base">
              <a:spcBef>
                <a:spcPct val="0"/>
              </a:spcBef>
              <a:spcAft>
                <a:spcPct val="0"/>
              </a:spcAft>
              <a:defRPr sz="2400" kern="1200">
                <a:solidFill>
                  <a:schemeClr val="tx1"/>
                </a:solidFill>
                <a:latin typeface="Tahoma" charset="0"/>
                <a:ea typeface="ＭＳ Ｐゴシック" charset="0"/>
                <a:cs typeface="+mn-cs"/>
              </a:defRPr>
            </a:lvl4pPr>
            <a:lvl5pPr marL="1828800" algn="ctr" rtl="0" fontAlgn="base">
              <a:spcBef>
                <a:spcPct val="0"/>
              </a:spcBef>
              <a:spcAft>
                <a:spcPct val="0"/>
              </a:spcAft>
              <a:defRPr sz="2400" kern="1200">
                <a:solidFill>
                  <a:schemeClr val="tx1"/>
                </a:solidFill>
                <a:latin typeface="Tahoma" charset="0"/>
                <a:ea typeface="ＭＳ Ｐゴシック" charset="0"/>
                <a:cs typeface="+mn-cs"/>
              </a:defRPr>
            </a:lvl5pPr>
            <a:lvl6pPr marL="2286000" algn="l" defTabSz="457200" rtl="0" eaLnBrk="1" latinLnBrk="0" hangingPunct="1">
              <a:defRPr sz="2400" kern="1200">
                <a:solidFill>
                  <a:schemeClr val="tx1"/>
                </a:solidFill>
                <a:latin typeface="Tahoma" charset="0"/>
                <a:ea typeface="ＭＳ Ｐゴシック" charset="0"/>
                <a:cs typeface="+mn-cs"/>
              </a:defRPr>
            </a:lvl6pPr>
            <a:lvl7pPr marL="2743200" algn="l" defTabSz="457200" rtl="0" eaLnBrk="1" latinLnBrk="0" hangingPunct="1">
              <a:defRPr sz="2400" kern="1200">
                <a:solidFill>
                  <a:schemeClr val="tx1"/>
                </a:solidFill>
                <a:latin typeface="Tahoma" charset="0"/>
                <a:ea typeface="ＭＳ Ｐゴシック" charset="0"/>
                <a:cs typeface="+mn-cs"/>
              </a:defRPr>
            </a:lvl7pPr>
            <a:lvl8pPr marL="3200400" algn="l" defTabSz="457200" rtl="0" eaLnBrk="1" latinLnBrk="0" hangingPunct="1">
              <a:defRPr sz="2400" kern="1200">
                <a:solidFill>
                  <a:schemeClr val="tx1"/>
                </a:solidFill>
                <a:latin typeface="Tahoma" charset="0"/>
                <a:ea typeface="ＭＳ Ｐゴシック" charset="0"/>
                <a:cs typeface="+mn-cs"/>
              </a:defRPr>
            </a:lvl8pPr>
            <a:lvl9pPr marL="3657600" algn="l" defTabSz="457200" rtl="0" eaLnBrk="1" latinLnBrk="0" hangingPunct="1">
              <a:defRPr sz="2400" kern="1200">
                <a:solidFill>
                  <a:schemeClr val="tx1"/>
                </a:solidFill>
                <a:latin typeface="Tahoma" charset="0"/>
                <a:ea typeface="ＭＳ Ｐゴシック" charset="0"/>
                <a:cs typeface="+mn-cs"/>
              </a:defRPr>
            </a:lvl9pPr>
          </a:lstStyle>
          <a:p>
            <a:pPr eaLnBrk="1" hangingPunct="1"/>
            <a:fld id="{A9EF1F85-5520-2B4D-BD21-5CDCEF846CE5}" type="slidenum">
              <a:rPr lang="en-US" smtClean="0"/>
              <a:pPr eaLnBrk="1" hangingPunct="1"/>
              <a:t>12</a:t>
            </a:fld>
            <a:endParaRPr lang="en-US" sz="1400"/>
          </a:p>
        </p:txBody>
      </p:sp>
      <p:sp>
        <p:nvSpPr>
          <p:cNvPr id="10244" name="Rectangle 2"/>
          <p:cNvSpPr>
            <a:spLocks noGrp="1" noChangeArrowheads="1"/>
          </p:cNvSpPr>
          <p:nvPr>
            <p:ph type="title"/>
          </p:nvPr>
        </p:nvSpPr>
        <p:spPr/>
        <p:txBody>
          <a:bodyPr/>
          <a:lstStyle/>
          <a:p>
            <a:pPr eaLnBrk="1" hangingPunct="1"/>
            <a:r>
              <a:rPr lang="en-US">
                <a:latin typeface="Tahoma" charset="0"/>
              </a:rPr>
              <a:t>Arithmetic Expression Tree</a:t>
            </a:r>
          </a:p>
        </p:txBody>
      </p:sp>
      <p:sp>
        <p:nvSpPr>
          <p:cNvPr id="10245" name="Rectangle 3" descr="Rectangle: Click to edit Master text styles&#10;Second level&#10;Third level&#10;Fourth level&#10;Fifth level"/>
          <p:cNvSpPr>
            <a:spLocks noGrp="1" noChangeArrowheads="1"/>
          </p:cNvSpPr>
          <p:nvPr>
            <p:ph type="body" idx="1"/>
          </p:nvPr>
        </p:nvSpPr>
        <p:spPr>
          <a:xfrm>
            <a:off x="838200" y="1676400"/>
            <a:ext cx="7772400" cy="1981200"/>
          </a:xfrm>
        </p:spPr>
        <p:txBody>
          <a:bodyPr/>
          <a:lstStyle/>
          <a:p>
            <a:pPr eaLnBrk="1" hangingPunct="1"/>
            <a:r>
              <a:rPr lang="en-US" sz="2400">
                <a:latin typeface="Tahoma" charset="0"/>
              </a:rPr>
              <a:t>Binary tree associated with an arithmetic expression</a:t>
            </a:r>
          </a:p>
          <a:p>
            <a:pPr lvl="1" eaLnBrk="1" hangingPunct="1"/>
            <a:r>
              <a:rPr lang="en-US" sz="2000">
                <a:latin typeface="Tahoma" charset="0"/>
              </a:rPr>
              <a:t>internal nodes: operators</a:t>
            </a:r>
          </a:p>
          <a:p>
            <a:pPr lvl="1" eaLnBrk="1" hangingPunct="1"/>
            <a:r>
              <a:rPr lang="en-US" sz="2000">
                <a:latin typeface="Tahoma" charset="0"/>
              </a:rPr>
              <a:t>external nodes: operands</a:t>
            </a:r>
          </a:p>
          <a:p>
            <a:pPr eaLnBrk="1" hangingPunct="1"/>
            <a:r>
              <a:rPr lang="en-US" sz="2400">
                <a:latin typeface="Tahoma" charset="0"/>
              </a:rPr>
              <a:t>Example: arithmetic expression tree for the expression (2 </a:t>
            </a:r>
            <a:r>
              <a:rPr lang="en-US" sz="2400">
                <a:latin typeface="Symbol" charset="0"/>
                <a:sym typeface="Symbol" charset="0"/>
              </a:rPr>
              <a:t> </a:t>
            </a:r>
            <a:r>
              <a:rPr lang="en-US" sz="2400">
                <a:latin typeface="Times New Roman" charset="0"/>
                <a:sym typeface="Symbol" charset="0"/>
              </a:rPr>
              <a:t>(</a:t>
            </a:r>
            <a:r>
              <a:rPr lang="en-US" sz="2400">
                <a:latin typeface="Tahoma" charset="0"/>
              </a:rPr>
              <a:t>a </a:t>
            </a:r>
            <a:r>
              <a:rPr lang="en-US" sz="2400">
                <a:latin typeface="Symbol" charset="0"/>
              </a:rPr>
              <a:t>-</a:t>
            </a:r>
            <a:r>
              <a:rPr lang="en-US" sz="2400">
                <a:latin typeface="Tahoma" charset="0"/>
              </a:rPr>
              <a:t> 1) </a:t>
            </a:r>
            <a:r>
              <a:rPr lang="en-US" sz="2400">
                <a:latin typeface="Symbol" charset="0"/>
              </a:rPr>
              <a:t>+</a:t>
            </a:r>
            <a:r>
              <a:rPr lang="en-US" sz="2400">
                <a:latin typeface="Tahoma" charset="0"/>
              </a:rPr>
              <a:t> (3 </a:t>
            </a:r>
            <a:r>
              <a:rPr lang="en-US" sz="2400">
                <a:latin typeface="Symbol" charset="0"/>
                <a:sym typeface="Symbol" charset="0"/>
              </a:rPr>
              <a:t> </a:t>
            </a:r>
            <a:r>
              <a:rPr lang="en-US" sz="2400">
                <a:latin typeface="Tahoma" charset="0"/>
              </a:rPr>
              <a:t>b))</a:t>
            </a:r>
          </a:p>
        </p:txBody>
      </p:sp>
      <p:grpSp>
        <p:nvGrpSpPr>
          <p:cNvPr id="10246" name="Group 21"/>
          <p:cNvGrpSpPr>
            <a:grpSpLocks/>
          </p:cNvGrpSpPr>
          <p:nvPr/>
        </p:nvGrpSpPr>
        <p:grpSpPr bwMode="auto">
          <a:xfrm>
            <a:off x="2819400" y="3733800"/>
            <a:ext cx="3429000" cy="2286000"/>
            <a:chOff x="2928" y="2256"/>
            <a:chExt cx="2160" cy="1440"/>
          </a:xfrm>
        </p:grpSpPr>
        <p:sp>
          <p:nvSpPr>
            <p:cNvPr id="10248" name="Oval 4"/>
            <p:cNvSpPr>
              <a:spLocks noChangeArrowheads="1"/>
            </p:cNvSpPr>
            <p:nvPr/>
          </p:nvSpPr>
          <p:spPr bwMode="auto">
            <a:xfrm>
              <a:off x="4128" y="2256"/>
              <a:ext cx="240" cy="240"/>
            </a:xfrm>
            <a:prstGeom prst="ellipse">
              <a:avLst/>
            </a:prstGeom>
            <a:solidFill>
              <a:schemeClr val="accent1"/>
            </a:solidFill>
            <a:ln w="19050">
              <a:solidFill>
                <a:schemeClr val="tx1"/>
              </a:solidFill>
              <a:round/>
              <a:headEnd/>
              <a:tailEnd/>
            </a:ln>
          </p:spPr>
          <p:txBody>
            <a:bodyPr wrap="none" lIns="0" tIns="0" rIns="0" anchor="ctr" anchorCtr="1"/>
            <a:lstStyle/>
            <a:p>
              <a:r>
                <a:rPr lang="en-US">
                  <a:latin typeface="Symbol" charset="0"/>
                </a:rPr>
                <a:t>+</a:t>
              </a:r>
            </a:p>
          </p:txBody>
        </p:sp>
        <p:sp>
          <p:nvSpPr>
            <p:cNvPr id="10249" name="Oval 5"/>
            <p:cNvSpPr>
              <a:spLocks noChangeArrowheads="1"/>
            </p:cNvSpPr>
            <p:nvPr/>
          </p:nvSpPr>
          <p:spPr bwMode="auto">
            <a:xfrm>
              <a:off x="4608" y="2640"/>
              <a:ext cx="240" cy="240"/>
            </a:xfrm>
            <a:prstGeom prst="ellipse">
              <a:avLst/>
            </a:prstGeom>
            <a:solidFill>
              <a:schemeClr val="accent1"/>
            </a:solidFill>
            <a:ln w="19050">
              <a:solidFill>
                <a:schemeClr val="tx1"/>
              </a:solidFill>
              <a:round/>
              <a:headEnd/>
              <a:tailEnd/>
            </a:ln>
          </p:spPr>
          <p:txBody>
            <a:bodyPr wrap="none" lIns="0" tIns="0" rIns="0" anchor="ctr" anchorCtr="1"/>
            <a:lstStyle/>
            <a:p>
              <a:r>
                <a:rPr lang="en-US">
                  <a:latin typeface="Symbol" charset="0"/>
                  <a:sym typeface="Symbol" charset="0"/>
                </a:rPr>
                <a:t></a:t>
              </a:r>
            </a:p>
          </p:txBody>
        </p:sp>
        <p:sp>
          <p:nvSpPr>
            <p:cNvPr id="10250" name="Oval 6"/>
            <p:cNvSpPr>
              <a:spLocks noChangeArrowheads="1"/>
            </p:cNvSpPr>
            <p:nvPr/>
          </p:nvSpPr>
          <p:spPr bwMode="auto">
            <a:xfrm>
              <a:off x="3168" y="2640"/>
              <a:ext cx="240" cy="240"/>
            </a:xfrm>
            <a:prstGeom prst="ellipse">
              <a:avLst/>
            </a:prstGeom>
            <a:solidFill>
              <a:schemeClr val="accent1"/>
            </a:solidFill>
            <a:ln w="19050">
              <a:solidFill>
                <a:schemeClr val="tx1"/>
              </a:solidFill>
              <a:round/>
              <a:headEnd/>
              <a:tailEnd/>
            </a:ln>
          </p:spPr>
          <p:txBody>
            <a:bodyPr wrap="none" lIns="0" tIns="0" rIns="0" anchor="ctr" anchorCtr="1"/>
            <a:lstStyle/>
            <a:p>
              <a:r>
                <a:rPr lang="en-US">
                  <a:latin typeface="Symbol" charset="0"/>
                  <a:sym typeface="Symbol" charset="0"/>
                </a:rPr>
                <a:t></a:t>
              </a:r>
              <a:endParaRPr lang="en-US">
                <a:latin typeface="Symbol" charset="0"/>
              </a:endParaRPr>
            </a:p>
          </p:txBody>
        </p:sp>
        <p:sp>
          <p:nvSpPr>
            <p:cNvPr id="10251" name="Oval 7"/>
            <p:cNvSpPr>
              <a:spLocks noChangeArrowheads="1"/>
            </p:cNvSpPr>
            <p:nvPr/>
          </p:nvSpPr>
          <p:spPr bwMode="auto">
            <a:xfrm>
              <a:off x="3648" y="3024"/>
              <a:ext cx="240" cy="240"/>
            </a:xfrm>
            <a:prstGeom prst="ellipse">
              <a:avLst/>
            </a:prstGeom>
            <a:solidFill>
              <a:schemeClr val="accent1"/>
            </a:solidFill>
            <a:ln w="19050">
              <a:solidFill>
                <a:schemeClr val="tx1"/>
              </a:solidFill>
              <a:round/>
              <a:headEnd/>
              <a:tailEnd/>
            </a:ln>
          </p:spPr>
          <p:txBody>
            <a:bodyPr wrap="none" lIns="0" tIns="0" rIns="0" anchor="ctr" anchorCtr="1"/>
            <a:lstStyle/>
            <a:p>
              <a:r>
                <a:rPr lang="en-US">
                  <a:latin typeface="Symbol" charset="0"/>
                </a:rPr>
                <a:t>-</a:t>
              </a:r>
            </a:p>
          </p:txBody>
        </p:sp>
        <p:sp>
          <p:nvSpPr>
            <p:cNvPr id="10252" name="Rectangle 8"/>
            <p:cNvSpPr>
              <a:spLocks noChangeArrowheads="1"/>
            </p:cNvSpPr>
            <p:nvPr/>
          </p:nvSpPr>
          <p:spPr bwMode="auto">
            <a:xfrm>
              <a:off x="2928" y="3024"/>
              <a:ext cx="240" cy="240"/>
            </a:xfrm>
            <a:prstGeom prst="rect">
              <a:avLst/>
            </a:prstGeom>
            <a:solidFill>
              <a:schemeClr val="folHlink"/>
            </a:solidFill>
            <a:ln w="19050">
              <a:solidFill>
                <a:schemeClr val="tx1"/>
              </a:solidFill>
              <a:miter lim="800000"/>
              <a:headEnd/>
              <a:tailEnd/>
            </a:ln>
          </p:spPr>
          <p:txBody>
            <a:bodyPr wrap="none" anchor="ctr"/>
            <a:lstStyle/>
            <a:p>
              <a:r>
                <a:rPr lang="en-US"/>
                <a:t>2</a:t>
              </a:r>
            </a:p>
          </p:txBody>
        </p:sp>
        <p:sp>
          <p:nvSpPr>
            <p:cNvPr id="10253" name="Rectangle 9"/>
            <p:cNvSpPr>
              <a:spLocks noChangeArrowheads="1"/>
            </p:cNvSpPr>
            <p:nvPr/>
          </p:nvSpPr>
          <p:spPr bwMode="auto">
            <a:xfrm>
              <a:off x="3408" y="3456"/>
              <a:ext cx="240" cy="240"/>
            </a:xfrm>
            <a:prstGeom prst="rect">
              <a:avLst/>
            </a:prstGeom>
            <a:solidFill>
              <a:schemeClr val="folHlink"/>
            </a:solidFill>
            <a:ln w="19050">
              <a:solidFill>
                <a:schemeClr val="tx1"/>
              </a:solidFill>
              <a:miter lim="800000"/>
              <a:headEnd/>
              <a:tailEnd/>
            </a:ln>
          </p:spPr>
          <p:txBody>
            <a:bodyPr wrap="none" anchor="ctr"/>
            <a:lstStyle/>
            <a:p>
              <a:r>
                <a:rPr lang="en-US"/>
                <a:t>a</a:t>
              </a:r>
            </a:p>
          </p:txBody>
        </p:sp>
        <p:sp>
          <p:nvSpPr>
            <p:cNvPr id="10254" name="Rectangle 10"/>
            <p:cNvSpPr>
              <a:spLocks noChangeArrowheads="1"/>
            </p:cNvSpPr>
            <p:nvPr/>
          </p:nvSpPr>
          <p:spPr bwMode="auto">
            <a:xfrm>
              <a:off x="3888" y="3456"/>
              <a:ext cx="240" cy="240"/>
            </a:xfrm>
            <a:prstGeom prst="rect">
              <a:avLst/>
            </a:prstGeom>
            <a:solidFill>
              <a:schemeClr val="folHlink"/>
            </a:solidFill>
            <a:ln w="19050">
              <a:solidFill>
                <a:schemeClr val="tx1"/>
              </a:solidFill>
              <a:miter lim="800000"/>
              <a:headEnd/>
              <a:tailEnd/>
            </a:ln>
          </p:spPr>
          <p:txBody>
            <a:bodyPr wrap="none" anchor="ctr"/>
            <a:lstStyle/>
            <a:p>
              <a:r>
                <a:rPr lang="en-US"/>
                <a:t>1</a:t>
              </a:r>
            </a:p>
          </p:txBody>
        </p:sp>
        <p:sp>
          <p:nvSpPr>
            <p:cNvPr id="10255" name="Rectangle 11"/>
            <p:cNvSpPr>
              <a:spLocks noChangeArrowheads="1"/>
            </p:cNvSpPr>
            <p:nvPr/>
          </p:nvSpPr>
          <p:spPr bwMode="auto">
            <a:xfrm>
              <a:off x="4368" y="3024"/>
              <a:ext cx="240" cy="240"/>
            </a:xfrm>
            <a:prstGeom prst="rect">
              <a:avLst/>
            </a:prstGeom>
            <a:solidFill>
              <a:schemeClr val="folHlink"/>
            </a:solidFill>
            <a:ln w="19050">
              <a:solidFill>
                <a:schemeClr val="tx1"/>
              </a:solidFill>
              <a:miter lim="800000"/>
              <a:headEnd/>
              <a:tailEnd/>
            </a:ln>
          </p:spPr>
          <p:txBody>
            <a:bodyPr wrap="none" anchor="ctr"/>
            <a:lstStyle/>
            <a:p>
              <a:r>
                <a:rPr lang="en-US"/>
                <a:t>3</a:t>
              </a:r>
            </a:p>
          </p:txBody>
        </p:sp>
        <p:sp>
          <p:nvSpPr>
            <p:cNvPr id="10256" name="Rectangle 12"/>
            <p:cNvSpPr>
              <a:spLocks noChangeArrowheads="1"/>
            </p:cNvSpPr>
            <p:nvPr/>
          </p:nvSpPr>
          <p:spPr bwMode="auto">
            <a:xfrm>
              <a:off x="4848" y="3024"/>
              <a:ext cx="240" cy="240"/>
            </a:xfrm>
            <a:prstGeom prst="rect">
              <a:avLst/>
            </a:prstGeom>
            <a:solidFill>
              <a:schemeClr val="folHlink"/>
            </a:solidFill>
            <a:ln w="19050">
              <a:solidFill>
                <a:schemeClr val="tx1"/>
              </a:solidFill>
              <a:miter lim="800000"/>
              <a:headEnd/>
              <a:tailEnd/>
            </a:ln>
          </p:spPr>
          <p:txBody>
            <a:bodyPr wrap="none" anchor="ctr"/>
            <a:lstStyle/>
            <a:p>
              <a:r>
                <a:rPr lang="en-US"/>
                <a:t>b</a:t>
              </a:r>
            </a:p>
          </p:txBody>
        </p:sp>
        <p:cxnSp>
          <p:nvCxnSpPr>
            <p:cNvPr id="10257" name="AutoShape 13"/>
            <p:cNvCxnSpPr>
              <a:cxnSpLocks noChangeShapeType="1"/>
              <a:stCxn id="10248" idx="3"/>
              <a:endCxn id="10250" idx="7"/>
            </p:cNvCxnSpPr>
            <p:nvPr/>
          </p:nvCxnSpPr>
          <p:spPr bwMode="auto">
            <a:xfrm flipH="1">
              <a:off x="3373" y="2467"/>
              <a:ext cx="790" cy="202"/>
            </a:xfrm>
            <a:prstGeom prst="straightConnector1">
              <a:avLst/>
            </a:prstGeom>
            <a:noFill/>
            <a:ln w="19050">
              <a:solidFill>
                <a:schemeClr val="tx1"/>
              </a:solidFill>
              <a:round/>
              <a:headEnd/>
              <a:tailEnd/>
            </a:ln>
            <a:extLst>
              <a:ext uri="{909E8E84-426E-40dd-AFC4-6F175D3DCCD1}">
                <a14:hiddenFill xmlns:a14="http://schemas.microsoft.com/office/drawing/2010/main" xmlns="">
                  <a:noFill/>
                </a14:hiddenFill>
              </a:ext>
            </a:extLst>
          </p:spPr>
        </p:cxnSp>
        <p:cxnSp>
          <p:nvCxnSpPr>
            <p:cNvPr id="10258" name="AutoShape 14"/>
            <p:cNvCxnSpPr>
              <a:cxnSpLocks noChangeShapeType="1"/>
              <a:stCxn id="10249" idx="1"/>
              <a:endCxn id="10248" idx="5"/>
            </p:cNvCxnSpPr>
            <p:nvPr/>
          </p:nvCxnSpPr>
          <p:spPr bwMode="auto">
            <a:xfrm flipH="1" flipV="1">
              <a:off x="4333" y="2467"/>
              <a:ext cx="310" cy="202"/>
            </a:xfrm>
            <a:prstGeom prst="straightConnector1">
              <a:avLst/>
            </a:prstGeom>
            <a:noFill/>
            <a:ln w="19050">
              <a:solidFill>
                <a:schemeClr val="tx1"/>
              </a:solidFill>
              <a:round/>
              <a:headEnd/>
              <a:tailEnd/>
            </a:ln>
            <a:extLst>
              <a:ext uri="{909E8E84-426E-40dd-AFC4-6F175D3DCCD1}">
                <a14:hiddenFill xmlns:a14="http://schemas.microsoft.com/office/drawing/2010/main" xmlns="">
                  <a:noFill/>
                </a14:hiddenFill>
              </a:ext>
            </a:extLst>
          </p:spPr>
        </p:cxnSp>
        <p:cxnSp>
          <p:nvCxnSpPr>
            <p:cNvPr id="10259" name="AutoShape 15"/>
            <p:cNvCxnSpPr>
              <a:cxnSpLocks noChangeShapeType="1"/>
              <a:stCxn id="10256" idx="0"/>
              <a:endCxn id="10249" idx="5"/>
            </p:cNvCxnSpPr>
            <p:nvPr/>
          </p:nvCxnSpPr>
          <p:spPr bwMode="auto">
            <a:xfrm flipH="1" flipV="1">
              <a:off x="4813" y="2851"/>
              <a:ext cx="155" cy="167"/>
            </a:xfrm>
            <a:prstGeom prst="straightConnector1">
              <a:avLst/>
            </a:prstGeom>
            <a:noFill/>
            <a:ln w="19050">
              <a:solidFill>
                <a:schemeClr val="tx1"/>
              </a:solidFill>
              <a:round/>
              <a:headEnd/>
              <a:tailEnd/>
            </a:ln>
            <a:extLst>
              <a:ext uri="{909E8E84-426E-40dd-AFC4-6F175D3DCCD1}">
                <a14:hiddenFill xmlns:a14="http://schemas.microsoft.com/office/drawing/2010/main" xmlns="">
                  <a:noFill/>
                </a14:hiddenFill>
              </a:ext>
            </a:extLst>
          </p:spPr>
        </p:cxnSp>
        <p:cxnSp>
          <p:nvCxnSpPr>
            <p:cNvPr id="10260" name="AutoShape 16"/>
            <p:cNvCxnSpPr>
              <a:cxnSpLocks noChangeShapeType="1"/>
              <a:stCxn id="10255" idx="0"/>
              <a:endCxn id="10249" idx="3"/>
            </p:cNvCxnSpPr>
            <p:nvPr/>
          </p:nvCxnSpPr>
          <p:spPr bwMode="auto">
            <a:xfrm flipV="1">
              <a:off x="4488" y="2851"/>
              <a:ext cx="155" cy="167"/>
            </a:xfrm>
            <a:prstGeom prst="straightConnector1">
              <a:avLst/>
            </a:prstGeom>
            <a:noFill/>
            <a:ln w="19050">
              <a:solidFill>
                <a:schemeClr val="tx1"/>
              </a:solidFill>
              <a:round/>
              <a:headEnd/>
              <a:tailEnd/>
            </a:ln>
            <a:extLst>
              <a:ext uri="{909E8E84-426E-40dd-AFC4-6F175D3DCCD1}">
                <a14:hiddenFill xmlns:a14="http://schemas.microsoft.com/office/drawing/2010/main" xmlns="">
                  <a:noFill/>
                </a14:hiddenFill>
              </a:ext>
            </a:extLst>
          </p:spPr>
        </p:cxnSp>
        <p:cxnSp>
          <p:nvCxnSpPr>
            <p:cNvPr id="10261" name="AutoShape 17"/>
            <p:cNvCxnSpPr>
              <a:cxnSpLocks noChangeShapeType="1"/>
              <a:stCxn id="10254" idx="0"/>
              <a:endCxn id="10251" idx="5"/>
            </p:cNvCxnSpPr>
            <p:nvPr/>
          </p:nvCxnSpPr>
          <p:spPr bwMode="auto">
            <a:xfrm flipH="1" flipV="1">
              <a:off x="3853" y="3235"/>
              <a:ext cx="155" cy="215"/>
            </a:xfrm>
            <a:prstGeom prst="straightConnector1">
              <a:avLst/>
            </a:prstGeom>
            <a:noFill/>
            <a:ln w="19050">
              <a:solidFill>
                <a:schemeClr val="tx1"/>
              </a:solidFill>
              <a:round/>
              <a:headEnd/>
              <a:tailEnd/>
            </a:ln>
            <a:extLst>
              <a:ext uri="{909E8E84-426E-40dd-AFC4-6F175D3DCCD1}">
                <a14:hiddenFill xmlns:a14="http://schemas.microsoft.com/office/drawing/2010/main" xmlns="">
                  <a:noFill/>
                </a14:hiddenFill>
              </a:ext>
            </a:extLst>
          </p:spPr>
        </p:cxnSp>
        <p:cxnSp>
          <p:nvCxnSpPr>
            <p:cNvPr id="10262" name="AutoShape 18"/>
            <p:cNvCxnSpPr>
              <a:cxnSpLocks noChangeShapeType="1"/>
              <a:stCxn id="10253" idx="0"/>
              <a:endCxn id="10251" idx="3"/>
            </p:cNvCxnSpPr>
            <p:nvPr/>
          </p:nvCxnSpPr>
          <p:spPr bwMode="auto">
            <a:xfrm flipV="1">
              <a:off x="3528" y="3235"/>
              <a:ext cx="155" cy="215"/>
            </a:xfrm>
            <a:prstGeom prst="straightConnector1">
              <a:avLst/>
            </a:prstGeom>
            <a:noFill/>
            <a:ln w="19050">
              <a:solidFill>
                <a:schemeClr val="tx1"/>
              </a:solidFill>
              <a:round/>
              <a:headEnd/>
              <a:tailEnd/>
            </a:ln>
            <a:extLst>
              <a:ext uri="{909E8E84-426E-40dd-AFC4-6F175D3DCCD1}">
                <a14:hiddenFill xmlns:a14="http://schemas.microsoft.com/office/drawing/2010/main" xmlns="">
                  <a:noFill/>
                </a14:hiddenFill>
              </a:ext>
            </a:extLst>
          </p:spPr>
        </p:cxnSp>
        <p:cxnSp>
          <p:nvCxnSpPr>
            <p:cNvPr id="10263" name="AutoShape 19"/>
            <p:cNvCxnSpPr>
              <a:cxnSpLocks noChangeShapeType="1"/>
              <a:stCxn id="10252" idx="0"/>
              <a:endCxn id="10250" idx="3"/>
            </p:cNvCxnSpPr>
            <p:nvPr/>
          </p:nvCxnSpPr>
          <p:spPr bwMode="auto">
            <a:xfrm flipV="1">
              <a:off x="3048" y="2851"/>
              <a:ext cx="155" cy="167"/>
            </a:xfrm>
            <a:prstGeom prst="straightConnector1">
              <a:avLst/>
            </a:prstGeom>
            <a:noFill/>
            <a:ln w="19050">
              <a:solidFill>
                <a:schemeClr val="tx1"/>
              </a:solidFill>
              <a:round/>
              <a:headEnd/>
              <a:tailEnd/>
            </a:ln>
            <a:extLst>
              <a:ext uri="{909E8E84-426E-40dd-AFC4-6F175D3DCCD1}">
                <a14:hiddenFill xmlns:a14="http://schemas.microsoft.com/office/drawing/2010/main" xmlns="">
                  <a:noFill/>
                </a14:hiddenFill>
              </a:ext>
            </a:extLst>
          </p:spPr>
        </p:cxnSp>
        <p:cxnSp>
          <p:nvCxnSpPr>
            <p:cNvPr id="10264" name="AutoShape 20"/>
            <p:cNvCxnSpPr>
              <a:cxnSpLocks noChangeShapeType="1"/>
              <a:stCxn id="10251" idx="1"/>
              <a:endCxn id="10250" idx="5"/>
            </p:cNvCxnSpPr>
            <p:nvPr/>
          </p:nvCxnSpPr>
          <p:spPr bwMode="auto">
            <a:xfrm flipH="1" flipV="1">
              <a:off x="3373" y="2851"/>
              <a:ext cx="310" cy="202"/>
            </a:xfrm>
            <a:prstGeom prst="straightConnector1">
              <a:avLst/>
            </a:prstGeom>
            <a:noFill/>
            <a:ln w="19050">
              <a:solidFill>
                <a:schemeClr val="tx1"/>
              </a:solidFill>
              <a:round/>
              <a:headEnd/>
              <a:tailEnd/>
            </a:ln>
            <a:extLst>
              <a:ext uri="{909E8E84-426E-40dd-AFC4-6F175D3DCCD1}">
                <a14:hiddenFill xmlns:a14="http://schemas.microsoft.com/office/drawing/2010/main" xmlns="">
                  <a:noFill/>
                </a14:hiddenFill>
              </a:ext>
            </a:extLst>
          </p:spPr>
        </p:cxn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747201-3F1A-4022-889B-20FD999C5E1F}"/>
              </a:ext>
            </a:extLst>
          </p:cNvPr>
          <p:cNvSpPr>
            <a:spLocks noGrp="1"/>
          </p:cNvSpPr>
          <p:nvPr>
            <p:ph type="title"/>
          </p:nvPr>
        </p:nvSpPr>
        <p:spPr/>
        <p:txBody>
          <a:bodyPr/>
          <a:lstStyle/>
          <a:p>
            <a:r>
              <a:rPr lang="en-US" altLang="en-US" dirty="0"/>
              <a:t>Terminology</a:t>
            </a:r>
            <a:endParaRPr lang="en-US" dirty="0"/>
          </a:p>
        </p:txBody>
      </p:sp>
      <p:sp>
        <p:nvSpPr>
          <p:cNvPr id="3" name="Content Placeholder 2">
            <a:extLst>
              <a:ext uri="{FF2B5EF4-FFF2-40B4-BE49-F238E27FC236}">
                <a16:creationId xmlns:a16="http://schemas.microsoft.com/office/drawing/2014/main" id="{ED12D148-A03C-4AC0-A700-A5A6D5B0F7C5}"/>
              </a:ext>
            </a:extLst>
          </p:cNvPr>
          <p:cNvSpPr>
            <a:spLocks noGrp="1"/>
          </p:cNvSpPr>
          <p:nvPr>
            <p:ph sz="half" idx="1"/>
          </p:nvPr>
        </p:nvSpPr>
        <p:spPr/>
        <p:txBody>
          <a:bodyPr>
            <a:normAutofit lnSpcReduction="10000"/>
          </a:bodyPr>
          <a:lstStyle/>
          <a:p>
            <a:pPr eaLnBrk="1" hangingPunct="1"/>
            <a:r>
              <a:rPr lang="en-US" altLang="en-US" sz="2800" dirty="0"/>
              <a:t>The length of a path</a:t>
            </a:r>
          </a:p>
          <a:p>
            <a:pPr lvl="1" eaLnBrk="1" hangingPunct="1"/>
            <a:r>
              <a:rPr lang="en-US" altLang="en-US" sz="2400" dirty="0"/>
              <a:t>Is the number of the nodes in the path.</a:t>
            </a:r>
          </a:p>
          <a:p>
            <a:pPr eaLnBrk="1" hangingPunct="1"/>
            <a:r>
              <a:rPr lang="en-US" altLang="en-US" sz="2800" dirty="0"/>
              <a:t>The depth of a node</a:t>
            </a:r>
          </a:p>
          <a:p>
            <a:pPr lvl="1" eaLnBrk="1" hangingPunct="1"/>
            <a:r>
              <a:rPr lang="en-US" altLang="en-US" sz="2400" dirty="0"/>
              <a:t>Is the length of the path from the root to the node.</a:t>
            </a:r>
          </a:p>
          <a:p>
            <a:pPr eaLnBrk="1" hangingPunct="1"/>
            <a:r>
              <a:rPr lang="en-US" altLang="en-US" sz="2800" dirty="0"/>
              <a:t>Level of a node n in a tree T</a:t>
            </a:r>
          </a:p>
          <a:p>
            <a:pPr lvl="1" algn="ctr" eaLnBrk="1" hangingPunct="1"/>
            <a:r>
              <a:rPr lang="en-US" altLang="en-US" sz="2400" dirty="0"/>
              <a:t>Is the depth of n </a:t>
            </a:r>
          </a:p>
          <a:p>
            <a:endParaRPr lang="en-US" dirty="0"/>
          </a:p>
        </p:txBody>
      </p:sp>
      <p:sp>
        <p:nvSpPr>
          <p:cNvPr id="5" name="Slide Number Placeholder 4">
            <a:extLst>
              <a:ext uri="{FF2B5EF4-FFF2-40B4-BE49-F238E27FC236}">
                <a16:creationId xmlns:a16="http://schemas.microsoft.com/office/drawing/2014/main" id="{B7CA9FE7-471D-4F05-BEAD-60CC3AAC89B0}"/>
              </a:ext>
            </a:extLst>
          </p:cNvPr>
          <p:cNvSpPr>
            <a:spLocks noGrp="1"/>
          </p:cNvSpPr>
          <p:nvPr>
            <p:ph type="sldNum" sz="quarter" idx="11"/>
          </p:nvPr>
        </p:nvSpPr>
        <p:spPr/>
        <p:txBody>
          <a:bodyPr/>
          <a:lstStyle/>
          <a:p>
            <a:pPr>
              <a:defRPr/>
            </a:pPr>
            <a:fld id="{B0C09CD2-0C38-4200-AA5C-F7EE2E495058}" type="slidenum">
              <a:rPr lang="en-US" altLang="en-US" smtClean="0"/>
              <a:pPr>
                <a:defRPr/>
              </a:pPr>
              <a:t>13</a:t>
            </a:fld>
            <a:endParaRPr lang="en-US" altLang="en-US"/>
          </a:p>
        </p:txBody>
      </p:sp>
      <p:grpSp>
        <p:nvGrpSpPr>
          <p:cNvPr id="6" name="Group 5">
            <a:extLst>
              <a:ext uri="{FF2B5EF4-FFF2-40B4-BE49-F238E27FC236}">
                <a16:creationId xmlns:a16="http://schemas.microsoft.com/office/drawing/2014/main" id="{B0D03F79-F916-4C92-90DD-0DF10D22E925}"/>
              </a:ext>
            </a:extLst>
          </p:cNvPr>
          <p:cNvGrpSpPr/>
          <p:nvPr/>
        </p:nvGrpSpPr>
        <p:grpSpPr>
          <a:xfrm>
            <a:off x="5243257" y="1877541"/>
            <a:ext cx="3230562" cy="4038600"/>
            <a:chOff x="5761038" y="1752600"/>
            <a:chExt cx="3230562" cy="4038600"/>
          </a:xfrm>
        </p:grpSpPr>
        <p:sp>
          <p:nvSpPr>
            <p:cNvPr id="7" name="Oval 1028">
              <a:extLst>
                <a:ext uri="{FF2B5EF4-FFF2-40B4-BE49-F238E27FC236}">
                  <a16:creationId xmlns:a16="http://schemas.microsoft.com/office/drawing/2014/main" id="{BAE67AED-5814-4C54-83A7-93E97375F065}"/>
                </a:ext>
              </a:extLst>
            </p:cNvPr>
            <p:cNvSpPr>
              <a:spLocks noChangeAspect="1" noChangeArrowheads="1"/>
            </p:cNvSpPr>
            <p:nvPr>
              <p:custDataLst>
                <p:tags r:id="rId1"/>
              </p:custDataLst>
            </p:nvPr>
          </p:nvSpPr>
          <p:spPr bwMode="auto">
            <a:xfrm>
              <a:off x="6937375" y="1752600"/>
              <a:ext cx="457200" cy="457200"/>
            </a:xfrm>
            <a:prstGeom prst="ellipse">
              <a:avLst/>
            </a:prstGeom>
            <a:noFill/>
            <a:ln w="38100">
              <a:solidFill>
                <a:schemeClr val="tx1"/>
              </a:solidFill>
              <a:round/>
              <a:headEnd/>
              <a:tailEnd/>
            </a:ln>
          </p:spPr>
          <p:txBody>
            <a:bodyPr wrap="none" anchor="ctr"/>
            <a:lstStyle/>
            <a:p>
              <a:pPr algn="ctr"/>
              <a:r>
                <a:rPr lang="en-US" sz="2000" dirty="0"/>
                <a:t>A</a:t>
              </a:r>
            </a:p>
          </p:txBody>
        </p:sp>
        <p:cxnSp>
          <p:nvCxnSpPr>
            <p:cNvPr id="8" name="AutoShape 1029">
              <a:extLst>
                <a:ext uri="{FF2B5EF4-FFF2-40B4-BE49-F238E27FC236}">
                  <a16:creationId xmlns:a16="http://schemas.microsoft.com/office/drawing/2014/main" id="{D7AA8544-30BE-4C09-8601-522AD207572F}"/>
                </a:ext>
              </a:extLst>
            </p:cNvPr>
            <p:cNvCxnSpPr>
              <a:cxnSpLocks noChangeShapeType="1"/>
              <a:stCxn id="7" idx="3"/>
              <a:endCxn id="10" idx="0"/>
            </p:cNvCxnSpPr>
            <p:nvPr>
              <p:custDataLst>
                <p:tags r:id="rId2"/>
              </p:custDataLst>
            </p:nvPr>
          </p:nvCxnSpPr>
          <p:spPr bwMode="auto">
            <a:xfrm flipH="1">
              <a:off x="6523038" y="2162175"/>
              <a:ext cx="481012" cy="485775"/>
            </a:xfrm>
            <a:prstGeom prst="straightConnector1">
              <a:avLst/>
            </a:prstGeom>
            <a:noFill/>
            <a:ln w="9525">
              <a:solidFill>
                <a:schemeClr val="tx1"/>
              </a:solidFill>
              <a:round/>
              <a:headEnd/>
              <a:tailEnd type="none" w="med" len="med"/>
            </a:ln>
          </p:spPr>
        </p:cxnSp>
        <p:cxnSp>
          <p:nvCxnSpPr>
            <p:cNvPr id="9" name="AutoShape 1030">
              <a:extLst>
                <a:ext uri="{FF2B5EF4-FFF2-40B4-BE49-F238E27FC236}">
                  <a16:creationId xmlns:a16="http://schemas.microsoft.com/office/drawing/2014/main" id="{96F36E1E-BDAF-412C-BAEC-6DA347FD8D66}"/>
                </a:ext>
              </a:extLst>
            </p:cNvPr>
            <p:cNvCxnSpPr>
              <a:cxnSpLocks noChangeShapeType="1"/>
              <a:stCxn id="7" idx="5"/>
              <a:endCxn id="15" idx="0"/>
            </p:cNvCxnSpPr>
            <p:nvPr>
              <p:custDataLst>
                <p:tags r:id="rId3"/>
              </p:custDataLst>
            </p:nvPr>
          </p:nvCxnSpPr>
          <p:spPr bwMode="auto">
            <a:xfrm>
              <a:off x="7327900" y="2162175"/>
              <a:ext cx="481013" cy="485775"/>
            </a:xfrm>
            <a:prstGeom prst="straightConnector1">
              <a:avLst/>
            </a:prstGeom>
            <a:noFill/>
            <a:ln w="9525">
              <a:solidFill>
                <a:schemeClr val="tx1"/>
              </a:solidFill>
              <a:round/>
              <a:headEnd/>
              <a:tailEnd type="none" w="med" len="med"/>
            </a:ln>
          </p:spPr>
        </p:cxnSp>
        <p:sp>
          <p:nvSpPr>
            <p:cNvPr id="10" name="Oval 1032">
              <a:extLst>
                <a:ext uri="{FF2B5EF4-FFF2-40B4-BE49-F238E27FC236}">
                  <a16:creationId xmlns:a16="http://schemas.microsoft.com/office/drawing/2014/main" id="{C95AEA66-3B82-486E-A8B7-6C20533C1B19}"/>
                </a:ext>
              </a:extLst>
            </p:cNvPr>
            <p:cNvSpPr>
              <a:spLocks noChangeAspect="1" noChangeArrowheads="1"/>
            </p:cNvSpPr>
            <p:nvPr>
              <p:custDataLst>
                <p:tags r:id="rId4"/>
              </p:custDataLst>
            </p:nvPr>
          </p:nvSpPr>
          <p:spPr bwMode="auto">
            <a:xfrm>
              <a:off x="6294438" y="2667000"/>
              <a:ext cx="457200" cy="457200"/>
            </a:xfrm>
            <a:prstGeom prst="ellipse">
              <a:avLst/>
            </a:prstGeom>
            <a:noFill/>
            <a:ln w="38100">
              <a:solidFill>
                <a:schemeClr val="tx1"/>
              </a:solidFill>
              <a:round/>
              <a:headEnd/>
              <a:tailEnd/>
            </a:ln>
          </p:spPr>
          <p:txBody>
            <a:bodyPr wrap="none" anchor="ctr"/>
            <a:lstStyle/>
            <a:p>
              <a:pPr algn="ctr"/>
              <a:r>
                <a:rPr lang="en-US" sz="2000" dirty="0"/>
                <a:t>B</a:t>
              </a:r>
            </a:p>
          </p:txBody>
        </p:sp>
        <p:sp>
          <p:nvSpPr>
            <p:cNvPr id="11" name="Oval 1034">
              <a:extLst>
                <a:ext uri="{FF2B5EF4-FFF2-40B4-BE49-F238E27FC236}">
                  <a16:creationId xmlns:a16="http://schemas.microsoft.com/office/drawing/2014/main" id="{984858A0-0191-46E5-BAD3-81D1523EE1B7}"/>
                </a:ext>
              </a:extLst>
            </p:cNvPr>
            <p:cNvSpPr>
              <a:spLocks noChangeAspect="1" noChangeArrowheads="1"/>
            </p:cNvSpPr>
            <p:nvPr>
              <p:custDataLst>
                <p:tags r:id="rId5"/>
              </p:custDataLst>
            </p:nvPr>
          </p:nvSpPr>
          <p:spPr bwMode="auto">
            <a:xfrm>
              <a:off x="5761038" y="3505200"/>
              <a:ext cx="457200" cy="457200"/>
            </a:xfrm>
            <a:prstGeom prst="ellipse">
              <a:avLst/>
            </a:prstGeom>
            <a:noFill/>
            <a:ln w="38100">
              <a:solidFill>
                <a:schemeClr val="tx1"/>
              </a:solidFill>
              <a:round/>
              <a:headEnd/>
              <a:tailEnd/>
            </a:ln>
          </p:spPr>
          <p:txBody>
            <a:bodyPr wrap="none" anchor="ctr"/>
            <a:lstStyle/>
            <a:p>
              <a:pPr algn="ctr"/>
              <a:r>
                <a:rPr lang="en-US" sz="2000" dirty="0"/>
                <a:t>D</a:t>
              </a:r>
            </a:p>
          </p:txBody>
        </p:sp>
        <p:sp>
          <p:nvSpPr>
            <p:cNvPr id="12" name="Oval 1035">
              <a:extLst>
                <a:ext uri="{FF2B5EF4-FFF2-40B4-BE49-F238E27FC236}">
                  <a16:creationId xmlns:a16="http://schemas.microsoft.com/office/drawing/2014/main" id="{C9E040F0-36E3-4C3B-8917-0D4F3332C98F}"/>
                </a:ext>
              </a:extLst>
            </p:cNvPr>
            <p:cNvSpPr>
              <a:spLocks noChangeAspect="1" noChangeArrowheads="1"/>
            </p:cNvSpPr>
            <p:nvPr>
              <p:custDataLst>
                <p:tags r:id="rId6"/>
              </p:custDataLst>
            </p:nvPr>
          </p:nvSpPr>
          <p:spPr bwMode="auto">
            <a:xfrm>
              <a:off x="6827838" y="3505200"/>
              <a:ext cx="457200" cy="457200"/>
            </a:xfrm>
            <a:prstGeom prst="ellipse">
              <a:avLst/>
            </a:prstGeom>
            <a:noFill/>
            <a:ln w="38100">
              <a:solidFill>
                <a:schemeClr val="tx1"/>
              </a:solidFill>
              <a:round/>
              <a:headEnd/>
              <a:tailEnd/>
            </a:ln>
          </p:spPr>
          <p:txBody>
            <a:bodyPr wrap="none" anchor="ctr"/>
            <a:lstStyle/>
            <a:p>
              <a:pPr algn="ctr"/>
              <a:r>
                <a:rPr lang="en-US" sz="2000" dirty="0"/>
                <a:t>E</a:t>
              </a:r>
            </a:p>
          </p:txBody>
        </p:sp>
        <p:cxnSp>
          <p:nvCxnSpPr>
            <p:cNvPr id="13" name="AutoShape 1036">
              <a:extLst>
                <a:ext uri="{FF2B5EF4-FFF2-40B4-BE49-F238E27FC236}">
                  <a16:creationId xmlns:a16="http://schemas.microsoft.com/office/drawing/2014/main" id="{EF6A6EFC-308E-4F66-B845-146FA0FC5DE1}"/>
                </a:ext>
              </a:extLst>
            </p:cNvPr>
            <p:cNvCxnSpPr>
              <a:cxnSpLocks noChangeShapeType="1"/>
              <a:stCxn id="10" idx="5"/>
              <a:endCxn id="12" idx="0"/>
            </p:cNvCxnSpPr>
            <p:nvPr>
              <p:custDataLst>
                <p:tags r:id="rId7"/>
              </p:custDataLst>
            </p:nvPr>
          </p:nvCxnSpPr>
          <p:spPr bwMode="auto">
            <a:xfrm>
              <a:off x="6684963" y="3076575"/>
              <a:ext cx="371475" cy="409575"/>
            </a:xfrm>
            <a:prstGeom prst="straightConnector1">
              <a:avLst/>
            </a:prstGeom>
            <a:noFill/>
            <a:ln w="9525">
              <a:solidFill>
                <a:schemeClr val="tx1"/>
              </a:solidFill>
              <a:round/>
              <a:headEnd/>
              <a:tailEnd type="none" w="med" len="med"/>
            </a:ln>
          </p:spPr>
        </p:cxnSp>
        <p:cxnSp>
          <p:nvCxnSpPr>
            <p:cNvPr id="14" name="AutoShape 1037">
              <a:extLst>
                <a:ext uri="{FF2B5EF4-FFF2-40B4-BE49-F238E27FC236}">
                  <a16:creationId xmlns:a16="http://schemas.microsoft.com/office/drawing/2014/main" id="{BD7D0A33-479F-4C8A-A61F-0092A35C4E38}"/>
                </a:ext>
              </a:extLst>
            </p:cNvPr>
            <p:cNvCxnSpPr>
              <a:cxnSpLocks noChangeShapeType="1"/>
              <a:stCxn id="10" idx="3"/>
              <a:endCxn id="11" idx="0"/>
            </p:cNvCxnSpPr>
            <p:nvPr>
              <p:custDataLst>
                <p:tags r:id="rId8"/>
              </p:custDataLst>
            </p:nvPr>
          </p:nvCxnSpPr>
          <p:spPr bwMode="auto">
            <a:xfrm flipH="1">
              <a:off x="5989638" y="3076575"/>
              <a:ext cx="371475" cy="409575"/>
            </a:xfrm>
            <a:prstGeom prst="straightConnector1">
              <a:avLst/>
            </a:prstGeom>
            <a:noFill/>
            <a:ln w="9525">
              <a:solidFill>
                <a:schemeClr val="tx1"/>
              </a:solidFill>
              <a:round/>
              <a:headEnd/>
              <a:tailEnd type="none" w="med" len="med"/>
            </a:ln>
          </p:spPr>
        </p:cxnSp>
        <p:sp>
          <p:nvSpPr>
            <p:cNvPr id="15" name="Oval 1038">
              <a:extLst>
                <a:ext uri="{FF2B5EF4-FFF2-40B4-BE49-F238E27FC236}">
                  <a16:creationId xmlns:a16="http://schemas.microsoft.com/office/drawing/2014/main" id="{86C0B874-1E67-472E-B803-B33A948093BF}"/>
                </a:ext>
              </a:extLst>
            </p:cNvPr>
            <p:cNvSpPr>
              <a:spLocks noChangeAspect="1" noChangeArrowheads="1"/>
            </p:cNvSpPr>
            <p:nvPr>
              <p:custDataLst>
                <p:tags r:id="rId9"/>
              </p:custDataLst>
            </p:nvPr>
          </p:nvSpPr>
          <p:spPr bwMode="auto">
            <a:xfrm>
              <a:off x="7580313" y="2667000"/>
              <a:ext cx="457200" cy="457200"/>
            </a:xfrm>
            <a:prstGeom prst="ellipse">
              <a:avLst/>
            </a:prstGeom>
            <a:noFill/>
            <a:ln w="38100">
              <a:solidFill>
                <a:schemeClr val="tx1"/>
              </a:solidFill>
              <a:round/>
              <a:headEnd/>
              <a:tailEnd/>
            </a:ln>
          </p:spPr>
          <p:txBody>
            <a:bodyPr wrap="none" anchor="ctr"/>
            <a:lstStyle/>
            <a:p>
              <a:pPr algn="ctr"/>
              <a:r>
                <a:rPr lang="en-US" sz="2000" dirty="0"/>
                <a:t>C</a:t>
              </a:r>
            </a:p>
          </p:txBody>
        </p:sp>
        <p:sp>
          <p:nvSpPr>
            <p:cNvPr id="16" name="Oval 1039">
              <a:extLst>
                <a:ext uri="{FF2B5EF4-FFF2-40B4-BE49-F238E27FC236}">
                  <a16:creationId xmlns:a16="http://schemas.microsoft.com/office/drawing/2014/main" id="{09015C69-AA3B-470C-A526-13840649004B}"/>
                </a:ext>
              </a:extLst>
            </p:cNvPr>
            <p:cNvSpPr>
              <a:spLocks noChangeAspect="1" noChangeArrowheads="1"/>
            </p:cNvSpPr>
            <p:nvPr>
              <p:custDataLst>
                <p:tags r:id="rId10"/>
              </p:custDataLst>
            </p:nvPr>
          </p:nvSpPr>
          <p:spPr bwMode="auto">
            <a:xfrm>
              <a:off x="7924800" y="3505200"/>
              <a:ext cx="457200" cy="457200"/>
            </a:xfrm>
            <a:prstGeom prst="ellipse">
              <a:avLst/>
            </a:prstGeom>
            <a:noFill/>
            <a:ln w="38100">
              <a:solidFill>
                <a:schemeClr val="tx1"/>
              </a:solidFill>
              <a:round/>
              <a:headEnd/>
              <a:tailEnd/>
            </a:ln>
          </p:spPr>
          <p:txBody>
            <a:bodyPr wrap="none" anchor="ctr"/>
            <a:lstStyle/>
            <a:p>
              <a:pPr algn="ctr"/>
              <a:r>
                <a:rPr lang="en-US" sz="2000" dirty="0"/>
                <a:t>F</a:t>
              </a:r>
            </a:p>
          </p:txBody>
        </p:sp>
        <p:cxnSp>
          <p:nvCxnSpPr>
            <p:cNvPr id="17" name="AutoShape 1040">
              <a:extLst>
                <a:ext uri="{FF2B5EF4-FFF2-40B4-BE49-F238E27FC236}">
                  <a16:creationId xmlns:a16="http://schemas.microsoft.com/office/drawing/2014/main" id="{ABA64E4D-F780-42AD-8103-1EBFE3CF0108}"/>
                </a:ext>
              </a:extLst>
            </p:cNvPr>
            <p:cNvCxnSpPr>
              <a:cxnSpLocks noChangeShapeType="1"/>
              <a:stCxn id="15" idx="4"/>
              <a:endCxn id="16" idx="0"/>
            </p:cNvCxnSpPr>
            <p:nvPr>
              <p:custDataLst>
                <p:tags r:id="rId11"/>
              </p:custDataLst>
            </p:nvPr>
          </p:nvCxnSpPr>
          <p:spPr bwMode="auto">
            <a:xfrm rot="16200000" flipH="1">
              <a:off x="7790656" y="3142456"/>
              <a:ext cx="381000" cy="344487"/>
            </a:xfrm>
            <a:prstGeom prst="straightConnector1">
              <a:avLst/>
            </a:prstGeom>
            <a:noFill/>
            <a:ln w="9525">
              <a:solidFill>
                <a:schemeClr val="tx1"/>
              </a:solidFill>
              <a:round/>
              <a:headEnd/>
              <a:tailEnd type="none" w="med" len="med"/>
            </a:ln>
          </p:spPr>
        </p:cxnSp>
        <p:cxnSp>
          <p:nvCxnSpPr>
            <p:cNvPr id="18" name="AutoShape 1041">
              <a:extLst>
                <a:ext uri="{FF2B5EF4-FFF2-40B4-BE49-F238E27FC236}">
                  <a16:creationId xmlns:a16="http://schemas.microsoft.com/office/drawing/2014/main" id="{C96F2133-7D70-475D-8F51-893CEA6F2665}"/>
                </a:ext>
              </a:extLst>
            </p:cNvPr>
            <p:cNvCxnSpPr>
              <a:cxnSpLocks noChangeShapeType="1"/>
              <a:stCxn id="16" idx="3"/>
              <a:endCxn id="21" idx="0"/>
            </p:cNvCxnSpPr>
            <p:nvPr>
              <p:custDataLst>
                <p:tags r:id="rId12"/>
              </p:custDataLst>
            </p:nvPr>
          </p:nvCxnSpPr>
          <p:spPr bwMode="auto">
            <a:xfrm rot="5400000">
              <a:off x="7466013" y="3817657"/>
              <a:ext cx="447955" cy="603530"/>
            </a:xfrm>
            <a:prstGeom prst="straightConnector1">
              <a:avLst/>
            </a:prstGeom>
            <a:noFill/>
            <a:ln w="9525">
              <a:solidFill>
                <a:schemeClr val="tx1"/>
              </a:solidFill>
              <a:round/>
              <a:headEnd/>
              <a:tailEnd type="none" w="med" len="med"/>
            </a:ln>
          </p:spPr>
        </p:cxnSp>
        <p:sp>
          <p:nvSpPr>
            <p:cNvPr id="19" name="Oval 1042">
              <a:extLst>
                <a:ext uri="{FF2B5EF4-FFF2-40B4-BE49-F238E27FC236}">
                  <a16:creationId xmlns:a16="http://schemas.microsoft.com/office/drawing/2014/main" id="{4901E30D-800C-46EF-98E7-BEBEB3515457}"/>
                </a:ext>
              </a:extLst>
            </p:cNvPr>
            <p:cNvSpPr>
              <a:spLocks noChangeAspect="1" noChangeArrowheads="1"/>
            </p:cNvSpPr>
            <p:nvPr>
              <p:custDataLst>
                <p:tags r:id="rId13"/>
              </p:custDataLst>
            </p:nvPr>
          </p:nvSpPr>
          <p:spPr bwMode="auto">
            <a:xfrm>
              <a:off x="8534400" y="4343400"/>
              <a:ext cx="457200" cy="457200"/>
            </a:xfrm>
            <a:prstGeom prst="ellipse">
              <a:avLst/>
            </a:prstGeom>
            <a:noFill/>
            <a:ln w="38100">
              <a:solidFill>
                <a:schemeClr val="tx1"/>
              </a:solidFill>
              <a:round/>
              <a:headEnd/>
              <a:tailEnd/>
            </a:ln>
          </p:spPr>
          <p:txBody>
            <a:bodyPr wrap="none" anchor="ctr"/>
            <a:lstStyle/>
            <a:p>
              <a:pPr algn="ctr"/>
              <a:r>
                <a:rPr lang="en-US" sz="2000" dirty="0"/>
                <a:t>H</a:t>
              </a:r>
            </a:p>
          </p:txBody>
        </p:sp>
        <p:cxnSp>
          <p:nvCxnSpPr>
            <p:cNvPr id="20" name="AutoShape 1043">
              <a:extLst>
                <a:ext uri="{FF2B5EF4-FFF2-40B4-BE49-F238E27FC236}">
                  <a16:creationId xmlns:a16="http://schemas.microsoft.com/office/drawing/2014/main" id="{8A083EAA-1005-42C8-A2A6-C9C0F6B20942}"/>
                </a:ext>
              </a:extLst>
            </p:cNvPr>
            <p:cNvCxnSpPr>
              <a:cxnSpLocks noChangeShapeType="1"/>
              <a:endCxn id="19" idx="0"/>
            </p:cNvCxnSpPr>
            <p:nvPr>
              <p:custDataLst>
                <p:tags r:id="rId14"/>
              </p:custDataLst>
            </p:nvPr>
          </p:nvCxnSpPr>
          <p:spPr bwMode="auto">
            <a:xfrm>
              <a:off x="8305800" y="3895444"/>
              <a:ext cx="457200" cy="447956"/>
            </a:xfrm>
            <a:prstGeom prst="straightConnector1">
              <a:avLst/>
            </a:prstGeom>
            <a:noFill/>
            <a:ln w="9525">
              <a:solidFill>
                <a:schemeClr val="tx1"/>
              </a:solidFill>
              <a:round/>
              <a:headEnd/>
              <a:tailEnd type="none" w="med" len="med"/>
            </a:ln>
          </p:spPr>
        </p:cxnSp>
        <p:sp>
          <p:nvSpPr>
            <p:cNvPr id="21" name="Oval 1044">
              <a:extLst>
                <a:ext uri="{FF2B5EF4-FFF2-40B4-BE49-F238E27FC236}">
                  <a16:creationId xmlns:a16="http://schemas.microsoft.com/office/drawing/2014/main" id="{1535794F-DA86-4D6C-8041-06EE5E233672}"/>
                </a:ext>
              </a:extLst>
            </p:cNvPr>
            <p:cNvSpPr>
              <a:spLocks noChangeAspect="1" noChangeArrowheads="1"/>
            </p:cNvSpPr>
            <p:nvPr>
              <p:custDataLst>
                <p:tags r:id="rId15"/>
              </p:custDataLst>
            </p:nvPr>
          </p:nvSpPr>
          <p:spPr bwMode="auto">
            <a:xfrm>
              <a:off x="7159625" y="4343400"/>
              <a:ext cx="457200" cy="457200"/>
            </a:xfrm>
            <a:prstGeom prst="ellipse">
              <a:avLst/>
            </a:prstGeom>
            <a:noFill/>
            <a:ln w="38100">
              <a:solidFill>
                <a:schemeClr val="tx1"/>
              </a:solidFill>
              <a:round/>
              <a:headEnd/>
              <a:tailEnd/>
            </a:ln>
          </p:spPr>
          <p:txBody>
            <a:bodyPr wrap="none" anchor="ctr"/>
            <a:lstStyle/>
            <a:p>
              <a:pPr algn="ctr"/>
              <a:r>
                <a:rPr lang="en-US" sz="2000" dirty="0"/>
                <a:t>G</a:t>
              </a:r>
            </a:p>
          </p:txBody>
        </p:sp>
        <p:sp>
          <p:nvSpPr>
            <p:cNvPr id="22" name="Oval 1047">
              <a:extLst>
                <a:ext uri="{FF2B5EF4-FFF2-40B4-BE49-F238E27FC236}">
                  <a16:creationId xmlns:a16="http://schemas.microsoft.com/office/drawing/2014/main" id="{6E242D0E-BFB8-4938-8E61-F932C32FD9BE}"/>
                </a:ext>
              </a:extLst>
            </p:cNvPr>
            <p:cNvSpPr>
              <a:spLocks noChangeAspect="1" noChangeArrowheads="1"/>
            </p:cNvSpPr>
            <p:nvPr>
              <p:custDataLst>
                <p:tags r:id="rId16"/>
              </p:custDataLst>
            </p:nvPr>
          </p:nvSpPr>
          <p:spPr bwMode="auto">
            <a:xfrm>
              <a:off x="7654925" y="5334000"/>
              <a:ext cx="457200" cy="457200"/>
            </a:xfrm>
            <a:prstGeom prst="ellipse">
              <a:avLst/>
            </a:prstGeom>
            <a:noFill/>
            <a:ln w="38100">
              <a:solidFill>
                <a:schemeClr val="tx1"/>
              </a:solidFill>
              <a:round/>
              <a:headEnd/>
              <a:tailEnd/>
            </a:ln>
          </p:spPr>
          <p:txBody>
            <a:bodyPr wrap="none" anchor="ctr"/>
            <a:lstStyle/>
            <a:p>
              <a:pPr algn="ctr"/>
              <a:r>
                <a:rPr lang="en-US" sz="2000" dirty="0"/>
                <a:t>J</a:t>
              </a:r>
            </a:p>
          </p:txBody>
        </p:sp>
        <p:sp>
          <p:nvSpPr>
            <p:cNvPr id="23" name="Oval 1048">
              <a:extLst>
                <a:ext uri="{FF2B5EF4-FFF2-40B4-BE49-F238E27FC236}">
                  <a16:creationId xmlns:a16="http://schemas.microsoft.com/office/drawing/2014/main" id="{C4F58281-4EC2-4A97-9D79-5E4BE2EAF0CA}"/>
                </a:ext>
              </a:extLst>
            </p:cNvPr>
            <p:cNvSpPr>
              <a:spLocks noChangeAspect="1" noChangeArrowheads="1"/>
            </p:cNvSpPr>
            <p:nvPr>
              <p:custDataLst>
                <p:tags r:id="rId17"/>
              </p:custDataLst>
            </p:nvPr>
          </p:nvSpPr>
          <p:spPr bwMode="auto">
            <a:xfrm>
              <a:off x="6657975" y="5334000"/>
              <a:ext cx="457200" cy="457200"/>
            </a:xfrm>
            <a:prstGeom prst="ellipse">
              <a:avLst/>
            </a:prstGeom>
            <a:noFill/>
            <a:ln w="38100">
              <a:solidFill>
                <a:schemeClr val="tx1"/>
              </a:solidFill>
              <a:round/>
              <a:headEnd/>
              <a:tailEnd/>
            </a:ln>
          </p:spPr>
          <p:txBody>
            <a:bodyPr wrap="none" anchor="ctr"/>
            <a:lstStyle/>
            <a:p>
              <a:pPr algn="ctr"/>
              <a:r>
                <a:rPr lang="en-US" sz="2000" dirty="0"/>
                <a:t>I</a:t>
              </a:r>
            </a:p>
          </p:txBody>
        </p:sp>
        <p:cxnSp>
          <p:nvCxnSpPr>
            <p:cNvPr id="24" name="AutoShape 1051">
              <a:extLst>
                <a:ext uri="{FF2B5EF4-FFF2-40B4-BE49-F238E27FC236}">
                  <a16:creationId xmlns:a16="http://schemas.microsoft.com/office/drawing/2014/main" id="{F6116181-F06D-46E3-9B50-D66DFEBCDF80}"/>
                </a:ext>
              </a:extLst>
            </p:cNvPr>
            <p:cNvCxnSpPr>
              <a:cxnSpLocks noChangeShapeType="1"/>
              <a:stCxn id="21" idx="3"/>
              <a:endCxn id="23" idx="0"/>
            </p:cNvCxnSpPr>
            <p:nvPr>
              <p:custDataLst>
                <p:tags r:id="rId18"/>
              </p:custDataLst>
            </p:nvPr>
          </p:nvCxnSpPr>
          <p:spPr bwMode="auto">
            <a:xfrm flipH="1">
              <a:off x="6886575" y="4752975"/>
              <a:ext cx="339725" cy="561975"/>
            </a:xfrm>
            <a:prstGeom prst="straightConnector1">
              <a:avLst/>
            </a:prstGeom>
            <a:noFill/>
            <a:ln w="9525">
              <a:solidFill>
                <a:schemeClr val="tx1"/>
              </a:solidFill>
              <a:round/>
              <a:headEnd/>
              <a:tailEnd type="none" w="med" len="med"/>
            </a:ln>
          </p:spPr>
        </p:cxnSp>
        <p:cxnSp>
          <p:nvCxnSpPr>
            <p:cNvPr id="25" name="AutoShape 1053">
              <a:extLst>
                <a:ext uri="{FF2B5EF4-FFF2-40B4-BE49-F238E27FC236}">
                  <a16:creationId xmlns:a16="http://schemas.microsoft.com/office/drawing/2014/main" id="{333D1A86-7E78-49B1-B9D6-934442E07A04}"/>
                </a:ext>
              </a:extLst>
            </p:cNvPr>
            <p:cNvCxnSpPr>
              <a:cxnSpLocks noChangeShapeType="1"/>
              <a:stCxn id="21" idx="5"/>
              <a:endCxn id="22" idx="0"/>
            </p:cNvCxnSpPr>
            <p:nvPr>
              <p:custDataLst>
                <p:tags r:id="rId19"/>
              </p:custDataLst>
            </p:nvPr>
          </p:nvCxnSpPr>
          <p:spPr bwMode="auto">
            <a:xfrm>
              <a:off x="7550150" y="4752975"/>
              <a:ext cx="333375" cy="561975"/>
            </a:xfrm>
            <a:prstGeom prst="straightConnector1">
              <a:avLst/>
            </a:prstGeom>
            <a:noFill/>
            <a:ln w="9525">
              <a:solidFill>
                <a:schemeClr val="tx1"/>
              </a:solidFill>
              <a:round/>
              <a:headEnd/>
              <a:tailEnd type="none" w="med" len="med"/>
            </a:ln>
          </p:spPr>
        </p:cxnSp>
      </p:grpSp>
    </p:spTree>
    <p:extLst>
      <p:ext uri="{BB962C8B-B14F-4D97-AF65-F5344CB8AC3E}">
        <p14:creationId xmlns:p14="http://schemas.microsoft.com/office/powerpoint/2010/main" val="10710485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BF2013-5F63-415F-9FDE-849778CB5618}"/>
              </a:ext>
            </a:extLst>
          </p:cNvPr>
          <p:cNvSpPr>
            <a:spLocks noGrp="1"/>
          </p:cNvSpPr>
          <p:nvPr>
            <p:ph type="title"/>
          </p:nvPr>
        </p:nvSpPr>
        <p:spPr/>
        <p:txBody>
          <a:bodyPr/>
          <a:lstStyle/>
          <a:p>
            <a:endParaRPr lang="en-US"/>
          </a:p>
        </p:txBody>
      </p:sp>
      <p:sp>
        <p:nvSpPr>
          <p:cNvPr id="4" name="Slide Number Placeholder 3">
            <a:extLst>
              <a:ext uri="{FF2B5EF4-FFF2-40B4-BE49-F238E27FC236}">
                <a16:creationId xmlns:a16="http://schemas.microsoft.com/office/drawing/2014/main" id="{C1E95DDD-7145-40D7-8674-6ED0D7F5DF49}"/>
              </a:ext>
            </a:extLst>
          </p:cNvPr>
          <p:cNvSpPr>
            <a:spLocks noGrp="1"/>
          </p:cNvSpPr>
          <p:nvPr>
            <p:ph type="sldNum" sz="quarter" idx="11"/>
          </p:nvPr>
        </p:nvSpPr>
        <p:spPr/>
        <p:txBody>
          <a:bodyPr/>
          <a:lstStyle/>
          <a:p>
            <a:pPr>
              <a:defRPr/>
            </a:pPr>
            <a:fld id="{0C640366-CA00-4FBF-815B-BF0D01081DC3}" type="slidenum">
              <a:rPr lang="en-US" altLang="en-US" smtClean="0"/>
              <a:pPr>
                <a:defRPr/>
              </a:pPr>
              <a:t>14</a:t>
            </a:fld>
            <a:endParaRPr lang="en-US" altLang="en-US"/>
          </a:p>
        </p:txBody>
      </p:sp>
      <p:pic>
        <p:nvPicPr>
          <p:cNvPr id="5" name="Hierarchical chart of nodes.&#10;&#10;Picture 2" descr="Hierarchical chart of nodes.Picture 2">
            <a:extLst>
              <a:ext uri="{FF2B5EF4-FFF2-40B4-BE49-F238E27FC236}">
                <a16:creationId xmlns:a16="http://schemas.microsoft.com/office/drawing/2014/main" id="{50358E68-1746-4713-9767-35F6C2672501}"/>
              </a:ext>
            </a:extLst>
          </p:cNvPr>
          <p:cNvPicPr>
            <a:picLocks noGrp="1" noChangeAspect="1"/>
          </p:cNvPicPr>
          <p:nvPr>
            <p:ph idx="1"/>
          </p:nvPr>
        </p:nvPicPr>
        <p:blipFill>
          <a:blip r:embed="rId3"/>
          <a:stretch>
            <a:fillRect/>
          </a:stretch>
        </p:blipFill>
        <p:spPr>
          <a:xfrm>
            <a:off x="685800" y="2290735"/>
            <a:ext cx="7772400" cy="2848029"/>
          </a:xfrm>
          <a:prstGeom prst="rect">
            <a:avLst/>
          </a:prstGeom>
          <a:ln w="12700">
            <a:miter lim="400000"/>
          </a:ln>
        </p:spPr>
      </p:pic>
    </p:spTree>
    <p:extLst>
      <p:ext uri="{BB962C8B-B14F-4D97-AF65-F5344CB8AC3E}">
        <p14:creationId xmlns:p14="http://schemas.microsoft.com/office/powerpoint/2010/main" val="19702973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Slide Number Placeholder 4">
            <a:extLst>
              <a:ext uri="{FF2B5EF4-FFF2-40B4-BE49-F238E27FC236}">
                <a16:creationId xmlns:a16="http://schemas.microsoft.com/office/drawing/2014/main" id="{B2443589-9F4D-4ED5-A727-6405ED2D396F}"/>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panose="02020603050405020304" pitchFamily="18" charset="0"/>
              </a:defRPr>
            </a:lvl1pPr>
            <a:lvl2pPr marL="742950" indent="-285750">
              <a:spcBef>
                <a:spcPct val="20000"/>
              </a:spcBef>
              <a:buChar char="–"/>
              <a:defRPr sz="2800">
                <a:solidFill>
                  <a:schemeClr val="tx1"/>
                </a:solidFill>
                <a:latin typeface="Times" panose="02020603050405020304" pitchFamily="18" charset="0"/>
              </a:defRPr>
            </a:lvl2pPr>
            <a:lvl3pPr marL="1143000" indent="-228600">
              <a:spcBef>
                <a:spcPct val="20000"/>
              </a:spcBef>
              <a:buChar char="•"/>
              <a:defRPr sz="2400">
                <a:solidFill>
                  <a:schemeClr val="tx1"/>
                </a:solidFill>
                <a:latin typeface="Times" panose="02020603050405020304" pitchFamily="18" charset="0"/>
              </a:defRPr>
            </a:lvl3pPr>
            <a:lvl4pPr marL="1600200" indent="-228600">
              <a:spcBef>
                <a:spcPct val="20000"/>
              </a:spcBef>
              <a:buChar char="–"/>
              <a:defRPr sz="2000">
                <a:solidFill>
                  <a:schemeClr val="tx1"/>
                </a:solidFill>
                <a:latin typeface="Times" panose="02020603050405020304" pitchFamily="18" charset="0"/>
              </a:defRPr>
            </a:lvl4pPr>
            <a:lvl5pPr marL="2057400" indent="-228600">
              <a:spcBef>
                <a:spcPct val="20000"/>
              </a:spcBef>
              <a:buChar char="»"/>
              <a:defRPr sz="2000">
                <a:solidFill>
                  <a:schemeClr val="tx1"/>
                </a:solidFill>
                <a:latin typeface="Times"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panose="02020603050405020304" pitchFamily="18" charset="0"/>
              </a:defRPr>
            </a:lvl9pPr>
          </a:lstStyle>
          <a:p>
            <a:pPr>
              <a:spcBef>
                <a:spcPct val="0"/>
              </a:spcBef>
              <a:buFontTx/>
              <a:buNone/>
            </a:pPr>
            <a:fld id="{5EFF5A7E-2A2A-4B6C-80C9-E50B46C7D39C}" type="slidenum">
              <a:rPr lang="en-US" altLang="en-US" sz="1000" smtClean="0">
                <a:solidFill>
                  <a:srgbClr val="548446"/>
                </a:solidFill>
                <a:latin typeface="Arial" panose="020B0604020202020204" pitchFamily="34" charset="0"/>
              </a:rPr>
              <a:pPr>
                <a:spcBef>
                  <a:spcPct val="0"/>
                </a:spcBef>
                <a:buFontTx/>
                <a:buNone/>
              </a:pPr>
              <a:t>15</a:t>
            </a:fld>
            <a:endParaRPr lang="en-US" altLang="en-US" sz="1000" dirty="0">
              <a:solidFill>
                <a:srgbClr val="548446"/>
              </a:solidFill>
              <a:latin typeface="Arial" panose="020B0604020202020204" pitchFamily="34" charset="0"/>
            </a:endParaRPr>
          </a:p>
        </p:txBody>
      </p:sp>
      <p:sp>
        <p:nvSpPr>
          <p:cNvPr id="14340" name="Rectangle 2">
            <a:extLst>
              <a:ext uri="{FF2B5EF4-FFF2-40B4-BE49-F238E27FC236}">
                <a16:creationId xmlns:a16="http://schemas.microsoft.com/office/drawing/2014/main" id="{3B836BA9-EB78-476A-8B81-07173389B30F}"/>
              </a:ext>
            </a:extLst>
          </p:cNvPr>
          <p:cNvSpPr>
            <a:spLocks noGrp="1" noChangeArrowheads="1"/>
          </p:cNvSpPr>
          <p:nvPr>
            <p:ph type="title"/>
          </p:nvPr>
        </p:nvSpPr>
        <p:spPr/>
        <p:txBody>
          <a:bodyPr/>
          <a:lstStyle/>
          <a:p>
            <a:pPr eaLnBrk="1" hangingPunct="1"/>
            <a:r>
              <a:rPr lang="en-US" altLang="en-US"/>
              <a:t>Terminology</a:t>
            </a:r>
          </a:p>
        </p:txBody>
      </p:sp>
      <p:sp>
        <p:nvSpPr>
          <p:cNvPr id="14341" name="Rectangle 3">
            <a:extLst>
              <a:ext uri="{FF2B5EF4-FFF2-40B4-BE49-F238E27FC236}">
                <a16:creationId xmlns:a16="http://schemas.microsoft.com/office/drawing/2014/main" id="{C82AF3D7-503B-4C47-A3D2-67158FED9691}"/>
              </a:ext>
            </a:extLst>
          </p:cNvPr>
          <p:cNvSpPr>
            <a:spLocks noGrp="1" noChangeArrowheads="1"/>
          </p:cNvSpPr>
          <p:nvPr>
            <p:ph type="body" idx="1"/>
          </p:nvPr>
        </p:nvSpPr>
        <p:spPr/>
        <p:txBody>
          <a:bodyPr/>
          <a:lstStyle/>
          <a:p>
            <a:pPr eaLnBrk="1" hangingPunct="1"/>
            <a:r>
              <a:rPr lang="en-US" altLang="en-US" sz="2800" dirty="0"/>
              <a:t>The height of trees</a:t>
            </a:r>
          </a:p>
          <a:p>
            <a:pPr lvl="1" eaLnBrk="1" hangingPunct="1"/>
            <a:r>
              <a:rPr lang="en-US" altLang="en-US" sz="2400" dirty="0"/>
              <a:t>Level of a node n in a tree T</a:t>
            </a:r>
          </a:p>
          <a:p>
            <a:pPr lvl="2" eaLnBrk="1" hangingPunct="1"/>
            <a:r>
              <a:rPr lang="en-US" altLang="en-US" sz="2000" dirty="0"/>
              <a:t>If n is the root of T, it is at level 1</a:t>
            </a:r>
          </a:p>
          <a:p>
            <a:pPr lvl="2" eaLnBrk="1" hangingPunct="1"/>
            <a:r>
              <a:rPr lang="en-US" altLang="en-US" sz="2000" dirty="0"/>
              <a:t>If n is not the root of T, its level is 1 greater than the level of its parent</a:t>
            </a:r>
          </a:p>
          <a:p>
            <a:pPr lvl="1" eaLnBrk="1" hangingPunct="1"/>
            <a:r>
              <a:rPr lang="en-US" altLang="en-US" sz="2400" dirty="0"/>
              <a:t>Height of a tree T defined in terms of the levels of its nodes</a:t>
            </a:r>
          </a:p>
          <a:p>
            <a:pPr lvl="2" eaLnBrk="1" hangingPunct="1"/>
            <a:r>
              <a:rPr lang="en-US" altLang="en-US" sz="2000" dirty="0"/>
              <a:t>If T is empty, its height is 0</a:t>
            </a:r>
          </a:p>
          <a:p>
            <a:pPr lvl="2" eaLnBrk="1" hangingPunct="1"/>
            <a:r>
              <a:rPr lang="en-US" altLang="en-US" sz="2000" dirty="0"/>
              <a:t>If T is not empty, its height is equal to the maximum level of its nodes</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Slide Number Placeholder 4">
            <a:extLst>
              <a:ext uri="{FF2B5EF4-FFF2-40B4-BE49-F238E27FC236}">
                <a16:creationId xmlns:a16="http://schemas.microsoft.com/office/drawing/2014/main" id="{7F0B8F90-4F09-47DE-9373-CD46203654B3}"/>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panose="02020603050405020304" pitchFamily="18" charset="0"/>
              </a:defRPr>
            </a:lvl1pPr>
            <a:lvl2pPr marL="742950" indent="-285750">
              <a:spcBef>
                <a:spcPct val="20000"/>
              </a:spcBef>
              <a:buChar char="–"/>
              <a:defRPr sz="2800">
                <a:solidFill>
                  <a:schemeClr val="tx1"/>
                </a:solidFill>
                <a:latin typeface="Times" panose="02020603050405020304" pitchFamily="18" charset="0"/>
              </a:defRPr>
            </a:lvl2pPr>
            <a:lvl3pPr marL="1143000" indent="-228600">
              <a:spcBef>
                <a:spcPct val="20000"/>
              </a:spcBef>
              <a:buChar char="•"/>
              <a:defRPr sz="2400">
                <a:solidFill>
                  <a:schemeClr val="tx1"/>
                </a:solidFill>
                <a:latin typeface="Times" panose="02020603050405020304" pitchFamily="18" charset="0"/>
              </a:defRPr>
            </a:lvl3pPr>
            <a:lvl4pPr marL="1600200" indent="-228600">
              <a:spcBef>
                <a:spcPct val="20000"/>
              </a:spcBef>
              <a:buChar char="–"/>
              <a:defRPr sz="2000">
                <a:solidFill>
                  <a:schemeClr val="tx1"/>
                </a:solidFill>
                <a:latin typeface="Times" panose="02020603050405020304" pitchFamily="18" charset="0"/>
              </a:defRPr>
            </a:lvl4pPr>
            <a:lvl5pPr marL="2057400" indent="-228600">
              <a:spcBef>
                <a:spcPct val="20000"/>
              </a:spcBef>
              <a:buChar char="»"/>
              <a:defRPr sz="2000">
                <a:solidFill>
                  <a:schemeClr val="tx1"/>
                </a:solidFill>
                <a:latin typeface="Times"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panose="02020603050405020304" pitchFamily="18" charset="0"/>
              </a:defRPr>
            </a:lvl9pPr>
          </a:lstStyle>
          <a:p>
            <a:pPr>
              <a:spcBef>
                <a:spcPct val="0"/>
              </a:spcBef>
              <a:buFontTx/>
              <a:buNone/>
            </a:pPr>
            <a:fld id="{4FEFBB28-EDD0-4986-B0B6-432C9552B7FB}" type="slidenum">
              <a:rPr lang="en-US" altLang="en-US" sz="1000" smtClean="0">
                <a:solidFill>
                  <a:srgbClr val="548446"/>
                </a:solidFill>
                <a:latin typeface="Arial" panose="020B0604020202020204" pitchFamily="34" charset="0"/>
              </a:rPr>
              <a:pPr>
                <a:spcBef>
                  <a:spcPct val="0"/>
                </a:spcBef>
                <a:buFontTx/>
                <a:buNone/>
              </a:pPr>
              <a:t>16</a:t>
            </a:fld>
            <a:endParaRPr lang="en-US" altLang="en-US" sz="1000" dirty="0">
              <a:solidFill>
                <a:srgbClr val="548446"/>
              </a:solidFill>
              <a:latin typeface="Arial" panose="020B0604020202020204" pitchFamily="34" charset="0"/>
            </a:endParaRPr>
          </a:p>
        </p:txBody>
      </p:sp>
      <p:sp>
        <p:nvSpPr>
          <p:cNvPr id="16388" name="Rectangle 2">
            <a:extLst>
              <a:ext uri="{FF2B5EF4-FFF2-40B4-BE49-F238E27FC236}">
                <a16:creationId xmlns:a16="http://schemas.microsoft.com/office/drawing/2014/main" id="{E9D30C20-3A0B-49F2-BD39-E39206092C11}"/>
              </a:ext>
            </a:extLst>
          </p:cNvPr>
          <p:cNvSpPr>
            <a:spLocks noGrp="1" noChangeArrowheads="1"/>
          </p:cNvSpPr>
          <p:nvPr>
            <p:ph type="title"/>
          </p:nvPr>
        </p:nvSpPr>
        <p:spPr/>
        <p:txBody>
          <a:bodyPr/>
          <a:lstStyle/>
          <a:p>
            <a:pPr eaLnBrk="1" hangingPunct="1"/>
            <a:r>
              <a:rPr lang="en-US" altLang="en-US"/>
              <a:t>Terminology</a:t>
            </a:r>
          </a:p>
        </p:txBody>
      </p:sp>
      <p:sp>
        <p:nvSpPr>
          <p:cNvPr id="20486" name="Text Box 6">
            <a:extLst>
              <a:ext uri="{FF2B5EF4-FFF2-40B4-BE49-F238E27FC236}">
                <a16:creationId xmlns:a16="http://schemas.microsoft.com/office/drawing/2014/main" id="{FFF507C6-9E2E-47BC-B3CC-55F41B393B51}"/>
              </a:ext>
            </a:extLst>
          </p:cNvPr>
          <p:cNvSpPr txBox="1">
            <a:spLocks noChangeArrowheads="1"/>
          </p:cNvSpPr>
          <p:nvPr/>
        </p:nvSpPr>
        <p:spPr bwMode="auto">
          <a:xfrm>
            <a:off x="914400" y="5410200"/>
            <a:ext cx="7696200" cy="767390"/>
          </a:xfrm>
          <a:prstGeom prst="rect">
            <a:avLst/>
          </a:prstGeom>
          <a:noFill/>
          <a:ln w="9525">
            <a:noFill/>
            <a:miter lim="800000"/>
            <a:headEnd/>
            <a:tailEnd/>
          </a:ln>
          <a:effectLst/>
        </p:spPr>
        <p:txBody>
          <a:bodyPr>
            <a:spAutoFit/>
          </a:bodyPr>
          <a:lstStyle/>
          <a:p>
            <a:pPr>
              <a:lnSpc>
                <a:spcPts val="2800"/>
              </a:lnSpc>
              <a:defRPr/>
            </a:pPr>
            <a:endParaRPr lang="en-US" sz="2000" dirty="0">
              <a:effectLst>
                <a:outerShdw blurRad="38100" dist="38100" dir="2700000" algn="tl">
                  <a:srgbClr val="C0C0C0"/>
                </a:outerShdw>
              </a:effectLst>
              <a:latin typeface="Arial" charset="0"/>
            </a:endParaRPr>
          </a:p>
          <a:p>
            <a:pPr>
              <a:lnSpc>
                <a:spcPts val="2800"/>
              </a:lnSpc>
              <a:defRPr/>
            </a:pPr>
            <a:r>
              <a:rPr lang="en-US" sz="1600" dirty="0">
                <a:latin typeface="Arial" charset="0"/>
              </a:rPr>
              <a:t>Binary trees with the same nodes but different heights</a:t>
            </a:r>
          </a:p>
        </p:txBody>
      </p:sp>
      <p:pic>
        <p:nvPicPr>
          <p:cNvPr id="4" name="Content Placeholder 3">
            <a:extLst>
              <a:ext uri="{FF2B5EF4-FFF2-40B4-BE49-F238E27FC236}">
                <a16:creationId xmlns:a16="http://schemas.microsoft.com/office/drawing/2014/main" id="{247A51AD-6A18-41F9-84DC-126C406610FF}"/>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27298" y="1279007"/>
            <a:ext cx="7772400" cy="819198"/>
          </a:xfrm>
        </p:spPr>
      </p:pic>
      <p:pic>
        <p:nvPicPr>
          <p:cNvPr id="6" name="Picture 5">
            <a:extLst>
              <a:ext uri="{FF2B5EF4-FFF2-40B4-BE49-F238E27FC236}">
                <a16:creationId xmlns:a16="http://schemas.microsoft.com/office/drawing/2014/main" id="{9AF2012F-6761-49B8-8EFC-122721728DF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35" y="2319828"/>
            <a:ext cx="9144000" cy="1322679"/>
          </a:xfrm>
          <a:prstGeom prst="rect">
            <a:avLst/>
          </a:prstGeom>
        </p:spPr>
      </p:pic>
      <p:pic>
        <p:nvPicPr>
          <p:cNvPr id="8" name="Picture 7">
            <a:extLst>
              <a:ext uri="{FF2B5EF4-FFF2-40B4-BE49-F238E27FC236}">
                <a16:creationId xmlns:a16="http://schemas.microsoft.com/office/drawing/2014/main" id="{DB340139-63AB-4227-9330-2D5E2108CB7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0500" y="3642507"/>
            <a:ext cx="8845996" cy="2040835"/>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Footer Placeholder 4">
            <a:extLst>
              <a:ext uri="{FF2B5EF4-FFF2-40B4-BE49-F238E27FC236}">
                <a16:creationId xmlns:a16="http://schemas.microsoft.com/office/drawing/2014/main" id="{821FFDEC-BAA2-43F9-B811-B00F876F98DA}"/>
              </a:ext>
            </a:extLst>
          </p:cNvPr>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panose="02020603050405020304" pitchFamily="18" charset="0"/>
              </a:defRPr>
            </a:lvl1pPr>
            <a:lvl2pPr marL="742950" indent="-285750">
              <a:spcBef>
                <a:spcPct val="20000"/>
              </a:spcBef>
              <a:buChar char="–"/>
              <a:defRPr sz="2800">
                <a:solidFill>
                  <a:schemeClr val="tx1"/>
                </a:solidFill>
                <a:latin typeface="Times" panose="02020603050405020304" pitchFamily="18" charset="0"/>
              </a:defRPr>
            </a:lvl2pPr>
            <a:lvl3pPr marL="1143000" indent="-228600">
              <a:spcBef>
                <a:spcPct val="20000"/>
              </a:spcBef>
              <a:buChar char="•"/>
              <a:defRPr sz="2400">
                <a:solidFill>
                  <a:schemeClr val="tx1"/>
                </a:solidFill>
                <a:latin typeface="Times" panose="02020603050405020304" pitchFamily="18" charset="0"/>
              </a:defRPr>
            </a:lvl3pPr>
            <a:lvl4pPr marL="1600200" indent="-228600">
              <a:spcBef>
                <a:spcPct val="20000"/>
              </a:spcBef>
              <a:buChar char="–"/>
              <a:defRPr sz="2000">
                <a:solidFill>
                  <a:schemeClr val="tx1"/>
                </a:solidFill>
                <a:latin typeface="Times" panose="02020603050405020304" pitchFamily="18" charset="0"/>
              </a:defRPr>
            </a:lvl4pPr>
            <a:lvl5pPr marL="2057400" indent="-228600">
              <a:spcBef>
                <a:spcPct val="20000"/>
              </a:spcBef>
              <a:buChar char="»"/>
              <a:defRPr sz="2000">
                <a:solidFill>
                  <a:schemeClr val="tx1"/>
                </a:solidFill>
                <a:latin typeface="Times"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panose="02020603050405020304" pitchFamily="18" charset="0"/>
              </a:defRPr>
            </a:lvl9pPr>
          </a:lstStyle>
          <a:p>
            <a:pPr>
              <a:spcBef>
                <a:spcPct val="0"/>
              </a:spcBef>
              <a:buFontTx/>
              <a:buNone/>
            </a:pPr>
            <a:r>
              <a:rPr lang="en-US" altLang="en-US" sz="1000">
                <a:solidFill>
                  <a:srgbClr val="548446"/>
                </a:solidFill>
                <a:latin typeface="Arial" panose="020B0604020202020204" pitchFamily="34" charset="0"/>
              </a:rPr>
              <a:t>© 2011 Pearson Addison-Wesley. All rights reserved</a:t>
            </a:r>
          </a:p>
        </p:txBody>
      </p:sp>
      <p:sp>
        <p:nvSpPr>
          <p:cNvPr id="18435" name="Slide Number Placeholder 5">
            <a:extLst>
              <a:ext uri="{FF2B5EF4-FFF2-40B4-BE49-F238E27FC236}">
                <a16:creationId xmlns:a16="http://schemas.microsoft.com/office/drawing/2014/main" id="{A96C928A-C51B-4A4D-9967-F54C97807157}"/>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panose="02020603050405020304" pitchFamily="18" charset="0"/>
              </a:defRPr>
            </a:lvl1pPr>
            <a:lvl2pPr marL="742950" indent="-285750">
              <a:spcBef>
                <a:spcPct val="20000"/>
              </a:spcBef>
              <a:buChar char="–"/>
              <a:defRPr sz="2800">
                <a:solidFill>
                  <a:schemeClr val="tx1"/>
                </a:solidFill>
                <a:latin typeface="Times" panose="02020603050405020304" pitchFamily="18" charset="0"/>
              </a:defRPr>
            </a:lvl2pPr>
            <a:lvl3pPr marL="1143000" indent="-228600">
              <a:spcBef>
                <a:spcPct val="20000"/>
              </a:spcBef>
              <a:buChar char="•"/>
              <a:defRPr sz="2400">
                <a:solidFill>
                  <a:schemeClr val="tx1"/>
                </a:solidFill>
                <a:latin typeface="Times" panose="02020603050405020304" pitchFamily="18" charset="0"/>
              </a:defRPr>
            </a:lvl3pPr>
            <a:lvl4pPr marL="1600200" indent="-228600">
              <a:spcBef>
                <a:spcPct val="20000"/>
              </a:spcBef>
              <a:buChar char="–"/>
              <a:defRPr sz="2000">
                <a:solidFill>
                  <a:schemeClr val="tx1"/>
                </a:solidFill>
                <a:latin typeface="Times" panose="02020603050405020304" pitchFamily="18" charset="0"/>
              </a:defRPr>
            </a:lvl4pPr>
            <a:lvl5pPr marL="2057400" indent="-228600">
              <a:spcBef>
                <a:spcPct val="20000"/>
              </a:spcBef>
              <a:buChar char="»"/>
              <a:defRPr sz="2000">
                <a:solidFill>
                  <a:schemeClr val="tx1"/>
                </a:solidFill>
                <a:latin typeface="Times"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panose="02020603050405020304" pitchFamily="18" charset="0"/>
              </a:defRPr>
            </a:lvl9pPr>
          </a:lstStyle>
          <a:p>
            <a:pPr>
              <a:spcBef>
                <a:spcPct val="0"/>
              </a:spcBef>
              <a:buFontTx/>
              <a:buNone/>
            </a:pPr>
            <a:r>
              <a:rPr lang="en-US" altLang="en-US" sz="1000">
                <a:solidFill>
                  <a:srgbClr val="548446"/>
                </a:solidFill>
                <a:latin typeface="Arial" panose="020B0604020202020204" pitchFamily="34" charset="0"/>
              </a:rPr>
              <a:t>11 A-</a:t>
            </a:r>
            <a:fld id="{C7A308D1-0F13-4BDB-AE24-A2FF8C200B31}" type="slidenum">
              <a:rPr lang="en-US" altLang="en-US" sz="1000" smtClean="0">
                <a:solidFill>
                  <a:srgbClr val="548446"/>
                </a:solidFill>
                <a:latin typeface="Arial" panose="020B0604020202020204" pitchFamily="34" charset="0"/>
              </a:rPr>
              <a:pPr>
                <a:spcBef>
                  <a:spcPct val="0"/>
                </a:spcBef>
                <a:buFontTx/>
                <a:buNone/>
              </a:pPr>
              <a:t>17</a:t>
            </a:fld>
            <a:endParaRPr lang="en-US" altLang="en-US" sz="1000">
              <a:solidFill>
                <a:srgbClr val="548446"/>
              </a:solidFill>
              <a:latin typeface="Arial" panose="020B0604020202020204" pitchFamily="34" charset="0"/>
            </a:endParaRPr>
          </a:p>
        </p:txBody>
      </p:sp>
      <p:sp>
        <p:nvSpPr>
          <p:cNvPr id="18436" name="Rectangle 2">
            <a:extLst>
              <a:ext uri="{FF2B5EF4-FFF2-40B4-BE49-F238E27FC236}">
                <a16:creationId xmlns:a16="http://schemas.microsoft.com/office/drawing/2014/main" id="{41197DB0-FD04-4DBC-A344-0AD7909224AD}"/>
              </a:ext>
            </a:extLst>
          </p:cNvPr>
          <p:cNvSpPr>
            <a:spLocks noGrp="1" noChangeArrowheads="1"/>
          </p:cNvSpPr>
          <p:nvPr>
            <p:ph type="title"/>
          </p:nvPr>
        </p:nvSpPr>
        <p:spPr/>
        <p:txBody>
          <a:bodyPr/>
          <a:lstStyle/>
          <a:p>
            <a:pPr eaLnBrk="1" hangingPunct="1"/>
            <a:r>
              <a:rPr lang="en-US" altLang="en-US"/>
              <a:t>Terminology</a:t>
            </a:r>
          </a:p>
        </p:txBody>
      </p:sp>
      <p:sp>
        <p:nvSpPr>
          <p:cNvPr id="18437" name="Rectangle 3">
            <a:extLst>
              <a:ext uri="{FF2B5EF4-FFF2-40B4-BE49-F238E27FC236}">
                <a16:creationId xmlns:a16="http://schemas.microsoft.com/office/drawing/2014/main" id="{64650387-BD4D-427C-B68A-11CACE3217AA}"/>
              </a:ext>
            </a:extLst>
          </p:cNvPr>
          <p:cNvSpPr>
            <a:spLocks noGrp="1" noChangeArrowheads="1"/>
          </p:cNvSpPr>
          <p:nvPr>
            <p:ph type="body" sz="half" idx="1"/>
          </p:nvPr>
        </p:nvSpPr>
        <p:spPr>
          <a:xfrm>
            <a:off x="990600" y="1524000"/>
            <a:ext cx="7772400" cy="1943100"/>
          </a:xfrm>
        </p:spPr>
        <p:txBody>
          <a:bodyPr/>
          <a:lstStyle/>
          <a:p>
            <a:pPr eaLnBrk="1" hangingPunct="1">
              <a:lnSpc>
                <a:spcPct val="90000"/>
              </a:lnSpc>
            </a:pPr>
            <a:r>
              <a:rPr lang="en-US" altLang="en-US" sz="2800" dirty="0"/>
              <a:t>Full, complete, and balanced binary trees</a:t>
            </a:r>
          </a:p>
          <a:p>
            <a:pPr lvl="1" eaLnBrk="1" hangingPunct="1">
              <a:lnSpc>
                <a:spcPct val="90000"/>
              </a:lnSpc>
            </a:pPr>
            <a:r>
              <a:rPr lang="en-US" altLang="en-US" sz="2400" dirty="0"/>
              <a:t>Recursive definition of a full binary tree</a:t>
            </a:r>
          </a:p>
          <a:p>
            <a:pPr lvl="2" eaLnBrk="1" hangingPunct="1">
              <a:lnSpc>
                <a:spcPct val="90000"/>
              </a:lnSpc>
            </a:pPr>
            <a:r>
              <a:rPr lang="en-US" altLang="en-US" sz="2000" dirty="0"/>
              <a:t>If T is empty, T is a full binary tree of height -1</a:t>
            </a:r>
          </a:p>
          <a:p>
            <a:pPr lvl="2" eaLnBrk="1" hangingPunct="1">
              <a:lnSpc>
                <a:spcPct val="90000"/>
              </a:lnSpc>
            </a:pPr>
            <a:r>
              <a:rPr lang="en-US" altLang="en-US" sz="2000" dirty="0"/>
              <a:t>If T is not empty and has height h &gt; -1, T is a full binary tree if its root’s subtrees are both full binary trees of height h – 1</a:t>
            </a:r>
          </a:p>
        </p:txBody>
      </p:sp>
      <p:pic>
        <p:nvPicPr>
          <p:cNvPr id="18438" name="Picture 5">
            <a:extLst>
              <a:ext uri="{FF2B5EF4-FFF2-40B4-BE49-F238E27FC236}">
                <a16:creationId xmlns:a16="http://schemas.microsoft.com/office/drawing/2014/main" id="{72F8D3C6-7EAB-4DC2-9A30-69F153A4EC28}"/>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2514600" y="3657600"/>
            <a:ext cx="1857375" cy="2514600"/>
          </a:xfrm>
          <a:noFill/>
        </p:spPr>
      </p:pic>
      <p:sp>
        <p:nvSpPr>
          <p:cNvPr id="21510" name="Text Box 6">
            <a:extLst>
              <a:ext uri="{FF2B5EF4-FFF2-40B4-BE49-F238E27FC236}">
                <a16:creationId xmlns:a16="http://schemas.microsoft.com/office/drawing/2014/main" id="{A30ADB91-C3BC-4884-9A56-040D956BF54D}"/>
              </a:ext>
            </a:extLst>
          </p:cNvPr>
          <p:cNvSpPr txBox="1">
            <a:spLocks noChangeArrowheads="1"/>
          </p:cNvSpPr>
          <p:nvPr/>
        </p:nvSpPr>
        <p:spPr bwMode="auto">
          <a:xfrm>
            <a:off x="4953000" y="3810000"/>
            <a:ext cx="3200400" cy="767390"/>
          </a:xfrm>
          <a:prstGeom prst="rect">
            <a:avLst/>
          </a:prstGeom>
          <a:noFill/>
          <a:ln w="9525">
            <a:noFill/>
            <a:miter lim="800000"/>
            <a:headEnd/>
            <a:tailEnd/>
          </a:ln>
          <a:effectLst/>
        </p:spPr>
        <p:txBody>
          <a:bodyPr>
            <a:spAutoFit/>
          </a:bodyPr>
          <a:lstStyle/>
          <a:p>
            <a:pPr>
              <a:lnSpc>
                <a:spcPts val="2800"/>
              </a:lnSpc>
              <a:defRPr/>
            </a:pPr>
            <a:endParaRPr lang="en-US" sz="2000" dirty="0">
              <a:effectLst>
                <a:outerShdw blurRad="38100" dist="38100" dir="2700000" algn="tl">
                  <a:srgbClr val="C0C0C0"/>
                </a:outerShdw>
              </a:effectLst>
              <a:latin typeface="Arial" charset="0"/>
            </a:endParaRPr>
          </a:p>
          <a:p>
            <a:pPr>
              <a:lnSpc>
                <a:spcPts val="2800"/>
              </a:lnSpc>
              <a:defRPr/>
            </a:pPr>
            <a:r>
              <a:rPr lang="en-US" sz="1600" dirty="0">
                <a:latin typeface="Arial" charset="0"/>
              </a:rPr>
              <a:t>A full binary tree of height 3</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Footer Placeholder 4">
            <a:extLst>
              <a:ext uri="{FF2B5EF4-FFF2-40B4-BE49-F238E27FC236}">
                <a16:creationId xmlns:a16="http://schemas.microsoft.com/office/drawing/2014/main" id="{85FD3636-BA39-4F1E-B77B-6BBB72C63419}"/>
              </a:ext>
            </a:extLst>
          </p:cNvPr>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panose="02020603050405020304" pitchFamily="18" charset="0"/>
              </a:defRPr>
            </a:lvl1pPr>
            <a:lvl2pPr marL="742950" indent="-285750">
              <a:spcBef>
                <a:spcPct val="20000"/>
              </a:spcBef>
              <a:buChar char="–"/>
              <a:defRPr sz="2800">
                <a:solidFill>
                  <a:schemeClr val="tx1"/>
                </a:solidFill>
                <a:latin typeface="Times" panose="02020603050405020304" pitchFamily="18" charset="0"/>
              </a:defRPr>
            </a:lvl2pPr>
            <a:lvl3pPr marL="1143000" indent="-228600">
              <a:spcBef>
                <a:spcPct val="20000"/>
              </a:spcBef>
              <a:buChar char="•"/>
              <a:defRPr sz="2400">
                <a:solidFill>
                  <a:schemeClr val="tx1"/>
                </a:solidFill>
                <a:latin typeface="Times" panose="02020603050405020304" pitchFamily="18" charset="0"/>
              </a:defRPr>
            </a:lvl3pPr>
            <a:lvl4pPr marL="1600200" indent="-228600">
              <a:spcBef>
                <a:spcPct val="20000"/>
              </a:spcBef>
              <a:buChar char="–"/>
              <a:defRPr sz="2000">
                <a:solidFill>
                  <a:schemeClr val="tx1"/>
                </a:solidFill>
                <a:latin typeface="Times" panose="02020603050405020304" pitchFamily="18" charset="0"/>
              </a:defRPr>
            </a:lvl4pPr>
            <a:lvl5pPr marL="2057400" indent="-228600">
              <a:spcBef>
                <a:spcPct val="20000"/>
              </a:spcBef>
              <a:buChar char="»"/>
              <a:defRPr sz="2000">
                <a:solidFill>
                  <a:schemeClr val="tx1"/>
                </a:solidFill>
                <a:latin typeface="Times"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panose="02020603050405020304" pitchFamily="18" charset="0"/>
              </a:defRPr>
            </a:lvl9pPr>
          </a:lstStyle>
          <a:p>
            <a:pPr>
              <a:spcBef>
                <a:spcPct val="0"/>
              </a:spcBef>
              <a:buFontTx/>
              <a:buNone/>
            </a:pPr>
            <a:r>
              <a:rPr lang="en-US" altLang="en-US" sz="1000">
                <a:solidFill>
                  <a:srgbClr val="548446"/>
                </a:solidFill>
                <a:latin typeface="Arial" panose="020B0604020202020204" pitchFamily="34" charset="0"/>
              </a:rPr>
              <a:t>© 2011 Pearson Addison-Wesley. All rights reserved</a:t>
            </a:r>
          </a:p>
        </p:txBody>
      </p:sp>
      <p:sp>
        <p:nvSpPr>
          <p:cNvPr id="20483" name="Slide Number Placeholder 5">
            <a:extLst>
              <a:ext uri="{FF2B5EF4-FFF2-40B4-BE49-F238E27FC236}">
                <a16:creationId xmlns:a16="http://schemas.microsoft.com/office/drawing/2014/main" id="{232FCCBA-BD31-4F85-9495-D85854DEE04C}"/>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panose="02020603050405020304" pitchFamily="18" charset="0"/>
              </a:defRPr>
            </a:lvl1pPr>
            <a:lvl2pPr marL="742950" indent="-285750">
              <a:spcBef>
                <a:spcPct val="20000"/>
              </a:spcBef>
              <a:buChar char="–"/>
              <a:defRPr sz="2800">
                <a:solidFill>
                  <a:schemeClr val="tx1"/>
                </a:solidFill>
                <a:latin typeface="Times" panose="02020603050405020304" pitchFamily="18" charset="0"/>
              </a:defRPr>
            </a:lvl2pPr>
            <a:lvl3pPr marL="1143000" indent="-228600">
              <a:spcBef>
                <a:spcPct val="20000"/>
              </a:spcBef>
              <a:buChar char="•"/>
              <a:defRPr sz="2400">
                <a:solidFill>
                  <a:schemeClr val="tx1"/>
                </a:solidFill>
                <a:latin typeface="Times" panose="02020603050405020304" pitchFamily="18" charset="0"/>
              </a:defRPr>
            </a:lvl3pPr>
            <a:lvl4pPr marL="1600200" indent="-228600">
              <a:spcBef>
                <a:spcPct val="20000"/>
              </a:spcBef>
              <a:buChar char="–"/>
              <a:defRPr sz="2000">
                <a:solidFill>
                  <a:schemeClr val="tx1"/>
                </a:solidFill>
                <a:latin typeface="Times" panose="02020603050405020304" pitchFamily="18" charset="0"/>
              </a:defRPr>
            </a:lvl4pPr>
            <a:lvl5pPr marL="2057400" indent="-228600">
              <a:spcBef>
                <a:spcPct val="20000"/>
              </a:spcBef>
              <a:buChar char="»"/>
              <a:defRPr sz="2000">
                <a:solidFill>
                  <a:schemeClr val="tx1"/>
                </a:solidFill>
                <a:latin typeface="Times"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panose="02020603050405020304" pitchFamily="18" charset="0"/>
              </a:defRPr>
            </a:lvl9pPr>
          </a:lstStyle>
          <a:p>
            <a:pPr>
              <a:spcBef>
                <a:spcPct val="0"/>
              </a:spcBef>
              <a:buFontTx/>
              <a:buNone/>
            </a:pPr>
            <a:r>
              <a:rPr lang="en-US" altLang="en-US" sz="1000">
                <a:solidFill>
                  <a:srgbClr val="548446"/>
                </a:solidFill>
                <a:latin typeface="Arial" panose="020B0604020202020204" pitchFamily="34" charset="0"/>
              </a:rPr>
              <a:t>11 A-</a:t>
            </a:r>
            <a:fld id="{C63CCAF5-8F0B-4EDE-A31F-E1E19E3D6563}" type="slidenum">
              <a:rPr lang="en-US" altLang="en-US" sz="1000" smtClean="0">
                <a:solidFill>
                  <a:srgbClr val="548446"/>
                </a:solidFill>
                <a:latin typeface="Arial" panose="020B0604020202020204" pitchFamily="34" charset="0"/>
              </a:rPr>
              <a:pPr>
                <a:spcBef>
                  <a:spcPct val="0"/>
                </a:spcBef>
                <a:buFontTx/>
                <a:buNone/>
              </a:pPr>
              <a:t>18</a:t>
            </a:fld>
            <a:endParaRPr lang="en-US" altLang="en-US" sz="1000">
              <a:solidFill>
                <a:srgbClr val="548446"/>
              </a:solidFill>
              <a:latin typeface="Arial" panose="020B0604020202020204" pitchFamily="34" charset="0"/>
            </a:endParaRPr>
          </a:p>
        </p:txBody>
      </p:sp>
      <p:sp>
        <p:nvSpPr>
          <p:cNvPr id="20484" name="Rectangle 2">
            <a:extLst>
              <a:ext uri="{FF2B5EF4-FFF2-40B4-BE49-F238E27FC236}">
                <a16:creationId xmlns:a16="http://schemas.microsoft.com/office/drawing/2014/main" id="{A6FB65CC-6D94-40B5-930A-0D8613F18751}"/>
              </a:ext>
            </a:extLst>
          </p:cNvPr>
          <p:cNvSpPr>
            <a:spLocks noGrp="1" noChangeArrowheads="1"/>
          </p:cNvSpPr>
          <p:nvPr>
            <p:ph type="title"/>
          </p:nvPr>
        </p:nvSpPr>
        <p:spPr/>
        <p:txBody>
          <a:bodyPr/>
          <a:lstStyle/>
          <a:p>
            <a:pPr eaLnBrk="1" hangingPunct="1"/>
            <a:r>
              <a:rPr lang="en-US" altLang="en-US"/>
              <a:t>Terminology</a:t>
            </a:r>
          </a:p>
        </p:txBody>
      </p:sp>
      <p:sp>
        <p:nvSpPr>
          <p:cNvPr id="20485" name="Rectangle 3">
            <a:extLst>
              <a:ext uri="{FF2B5EF4-FFF2-40B4-BE49-F238E27FC236}">
                <a16:creationId xmlns:a16="http://schemas.microsoft.com/office/drawing/2014/main" id="{B0F91EE1-B830-4D4D-BAA2-49A8F87BBD35}"/>
              </a:ext>
            </a:extLst>
          </p:cNvPr>
          <p:cNvSpPr>
            <a:spLocks noGrp="1" noChangeArrowheads="1"/>
          </p:cNvSpPr>
          <p:nvPr>
            <p:ph type="body" sz="half" idx="1"/>
          </p:nvPr>
        </p:nvSpPr>
        <p:spPr>
          <a:xfrm>
            <a:off x="990600" y="1371600"/>
            <a:ext cx="7772400" cy="1943100"/>
          </a:xfrm>
        </p:spPr>
        <p:txBody>
          <a:bodyPr/>
          <a:lstStyle/>
          <a:p>
            <a:pPr eaLnBrk="1" hangingPunct="1">
              <a:lnSpc>
                <a:spcPct val="90000"/>
              </a:lnSpc>
            </a:pPr>
            <a:r>
              <a:rPr lang="en-US" altLang="en-US" sz="2400"/>
              <a:t>Complete binary trees</a:t>
            </a:r>
          </a:p>
          <a:p>
            <a:pPr lvl="1" eaLnBrk="1" hangingPunct="1">
              <a:lnSpc>
                <a:spcPct val="90000"/>
              </a:lnSpc>
            </a:pPr>
            <a:r>
              <a:rPr lang="en-US" altLang="en-US" sz="2000"/>
              <a:t>A binary tree T of height h is complete if</a:t>
            </a:r>
          </a:p>
          <a:p>
            <a:pPr lvl="2" eaLnBrk="1" hangingPunct="1">
              <a:lnSpc>
                <a:spcPct val="90000"/>
              </a:lnSpc>
            </a:pPr>
            <a:r>
              <a:rPr lang="en-US" altLang="en-US" sz="1800"/>
              <a:t>All nodes at level h – 2 and above have two children each, and</a:t>
            </a:r>
          </a:p>
          <a:p>
            <a:pPr lvl="2" eaLnBrk="1" hangingPunct="1">
              <a:lnSpc>
                <a:spcPct val="90000"/>
              </a:lnSpc>
            </a:pPr>
            <a:r>
              <a:rPr lang="en-US" altLang="en-US" sz="1800"/>
              <a:t>When a node at level h – 1 has children, all nodes to its left at the same level have two children each, and</a:t>
            </a:r>
          </a:p>
          <a:p>
            <a:pPr lvl="2" eaLnBrk="1" hangingPunct="1">
              <a:lnSpc>
                <a:spcPct val="90000"/>
              </a:lnSpc>
            </a:pPr>
            <a:r>
              <a:rPr lang="en-US" altLang="en-US" sz="1800"/>
              <a:t>When a node at level h – 1 has one child, it is a left child</a:t>
            </a:r>
          </a:p>
        </p:txBody>
      </p:sp>
      <p:pic>
        <p:nvPicPr>
          <p:cNvPr id="20486" name="Picture 6">
            <a:extLst>
              <a:ext uri="{FF2B5EF4-FFF2-40B4-BE49-F238E27FC236}">
                <a16:creationId xmlns:a16="http://schemas.microsoft.com/office/drawing/2014/main" id="{7E06686A-B3B1-414F-9EFC-8B37F5F8C62F}"/>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990600" y="3505200"/>
            <a:ext cx="4321175" cy="2667000"/>
          </a:xfrm>
          <a:noFill/>
        </p:spPr>
      </p:pic>
      <p:sp>
        <p:nvSpPr>
          <p:cNvPr id="24583" name="Text Box 7">
            <a:extLst>
              <a:ext uri="{FF2B5EF4-FFF2-40B4-BE49-F238E27FC236}">
                <a16:creationId xmlns:a16="http://schemas.microsoft.com/office/drawing/2014/main" id="{B2D1ABEC-A800-4B1C-BEF1-8A710B8E77D3}"/>
              </a:ext>
            </a:extLst>
          </p:cNvPr>
          <p:cNvSpPr txBox="1">
            <a:spLocks noChangeArrowheads="1"/>
          </p:cNvSpPr>
          <p:nvPr/>
        </p:nvSpPr>
        <p:spPr bwMode="auto">
          <a:xfrm>
            <a:off x="5943600" y="3810000"/>
            <a:ext cx="2514600" cy="767390"/>
          </a:xfrm>
          <a:prstGeom prst="rect">
            <a:avLst/>
          </a:prstGeom>
          <a:noFill/>
          <a:ln w="9525">
            <a:noFill/>
            <a:miter lim="800000"/>
            <a:headEnd/>
            <a:tailEnd/>
          </a:ln>
          <a:effectLst/>
        </p:spPr>
        <p:txBody>
          <a:bodyPr>
            <a:spAutoFit/>
          </a:bodyPr>
          <a:lstStyle/>
          <a:p>
            <a:pPr>
              <a:lnSpc>
                <a:spcPts val="2800"/>
              </a:lnSpc>
              <a:defRPr/>
            </a:pPr>
            <a:endParaRPr lang="en-US" sz="2000" dirty="0">
              <a:effectLst>
                <a:outerShdw blurRad="38100" dist="38100" dir="2700000" algn="tl">
                  <a:srgbClr val="C0C0C0"/>
                </a:outerShdw>
              </a:effectLst>
              <a:latin typeface="Arial" charset="0"/>
            </a:endParaRPr>
          </a:p>
          <a:p>
            <a:pPr>
              <a:lnSpc>
                <a:spcPts val="2800"/>
              </a:lnSpc>
              <a:defRPr/>
            </a:pPr>
            <a:r>
              <a:rPr lang="en-US" sz="1600" dirty="0">
                <a:latin typeface="Arial" charset="0"/>
              </a:rPr>
              <a:t>A complete binary tree</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Title 1"/>
          <p:cNvSpPr txBox="1">
            <a:spLocks noGrp="1"/>
          </p:cNvSpPr>
          <p:nvPr>
            <p:ph type="title"/>
          </p:nvPr>
        </p:nvSpPr>
        <p:spPr>
          <a:prstGeom prst="rect">
            <a:avLst/>
          </a:prstGeom>
        </p:spPr>
        <p:txBody>
          <a:bodyPr>
            <a:normAutofit/>
          </a:bodyPr>
          <a:lstStyle/>
          <a:p>
            <a:r>
              <a:t>Binary Trees</a:t>
            </a:r>
          </a:p>
        </p:txBody>
      </p:sp>
      <p:pic>
        <p:nvPicPr>
          <p:cNvPr id="79" name="Diagram illustrates 3 different binary trees. A full tree" descr="Diagram illustrates 3 different binary trees. A full tree"/>
          <p:cNvPicPr>
            <a:picLocks noChangeAspect="1"/>
          </p:cNvPicPr>
          <p:nvPr/>
        </p:nvPicPr>
        <p:blipFill>
          <a:blip r:embed="rId3"/>
          <a:stretch>
            <a:fillRect/>
          </a:stretch>
        </p:blipFill>
        <p:spPr>
          <a:xfrm>
            <a:off x="213794" y="1302797"/>
            <a:ext cx="2064628" cy="3550636"/>
          </a:xfrm>
          <a:prstGeom prst="rect">
            <a:avLst/>
          </a:prstGeom>
          <a:ln w="12700">
            <a:miter lim="400000"/>
          </a:ln>
        </p:spPr>
      </p:pic>
      <p:pic>
        <p:nvPicPr>
          <p:cNvPr id="80" name="Diagram illustrates 3 different binary trees. A complete tree" descr="Diagram illustrates 3 different binary trees. A complete tree"/>
          <p:cNvPicPr>
            <a:picLocks noChangeAspect="1"/>
          </p:cNvPicPr>
          <p:nvPr/>
        </p:nvPicPr>
        <p:blipFill>
          <a:blip r:embed="rId4"/>
          <a:stretch>
            <a:fillRect/>
          </a:stretch>
        </p:blipFill>
        <p:spPr>
          <a:xfrm>
            <a:off x="2722715" y="1302797"/>
            <a:ext cx="3114370" cy="3779236"/>
          </a:xfrm>
          <a:prstGeom prst="rect">
            <a:avLst/>
          </a:prstGeom>
          <a:ln w="12700">
            <a:miter lim="400000"/>
          </a:ln>
        </p:spPr>
      </p:pic>
      <p:pic>
        <p:nvPicPr>
          <p:cNvPr id="81" name="Diagram illustrates 3 different binary trees. A tree that is not full or complete." descr="Diagram illustrates 3 different binary trees. A tree that is not full or complete."/>
          <p:cNvPicPr>
            <a:picLocks noChangeAspect="1"/>
          </p:cNvPicPr>
          <p:nvPr/>
        </p:nvPicPr>
        <p:blipFill>
          <a:blip r:embed="rId5"/>
          <a:stretch>
            <a:fillRect/>
          </a:stretch>
        </p:blipFill>
        <p:spPr>
          <a:xfrm>
            <a:off x="6374495" y="1302797"/>
            <a:ext cx="2476878" cy="3762346"/>
          </a:xfrm>
          <a:prstGeom prst="rect">
            <a:avLst/>
          </a:prstGeom>
          <a:ln w="12700">
            <a:miter lim="400000"/>
          </a:ln>
        </p:spPr>
      </p:pic>
      <p:sp>
        <p:nvSpPr>
          <p:cNvPr id="2" name="Text Placeholder 1">
            <a:extLst>
              <a:ext uri="{FF2B5EF4-FFF2-40B4-BE49-F238E27FC236}">
                <a16:creationId xmlns:a16="http://schemas.microsoft.com/office/drawing/2014/main" id="{5522DAF7-8D25-495D-B2CB-34CC12AC85F8}"/>
              </a:ext>
            </a:extLst>
          </p:cNvPr>
          <p:cNvSpPr>
            <a:spLocks noGrp="1"/>
          </p:cNvSpPr>
          <p:nvPr>
            <p:ph type="body" sz="quarter" idx="1"/>
          </p:nvPr>
        </p:nvSpPr>
        <p:spPr/>
        <p:txBody>
          <a:bodyPr/>
          <a:lstStyle/>
          <a:p>
            <a:endParaRPr lang="en-US"/>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880ABE-DD82-4E61-82F4-9CE9A73FDD4A}"/>
              </a:ext>
            </a:extLst>
          </p:cNvPr>
          <p:cNvSpPr>
            <a:spLocks noGrp="1"/>
          </p:cNvSpPr>
          <p:nvPr>
            <p:ph type="title"/>
          </p:nvPr>
        </p:nvSpPr>
        <p:spPr/>
        <p:txBody>
          <a:bodyPr/>
          <a:lstStyle/>
          <a:p>
            <a:r>
              <a:rPr lang="en-IN" dirty="0"/>
              <a:t>Objectives</a:t>
            </a:r>
            <a:endParaRPr lang="en-IN" sz="2000" b="0" dirty="0"/>
          </a:p>
        </p:txBody>
      </p:sp>
      <p:sp>
        <p:nvSpPr>
          <p:cNvPr id="3" name="Content Placeholder 2">
            <a:extLst>
              <a:ext uri="{FF2B5EF4-FFF2-40B4-BE49-F238E27FC236}">
                <a16:creationId xmlns:a16="http://schemas.microsoft.com/office/drawing/2014/main" id="{EC849E00-522C-4586-BDAC-74B47EAB08FC}"/>
              </a:ext>
            </a:extLst>
          </p:cNvPr>
          <p:cNvSpPr>
            <a:spLocks noGrp="1"/>
          </p:cNvSpPr>
          <p:nvPr>
            <p:ph sz="quarter" idx="13"/>
          </p:nvPr>
        </p:nvSpPr>
        <p:spPr>
          <a:xfrm>
            <a:off x="457199" y="1554920"/>
            <a:ext cx="8480323" cy="4860628"/>
          </a:xfrm>
        </p:spPr>
        <p:txBody>
          <a:bodyPr/>
          <a:lstStyle/>
          <a:p>
            <a:pPr marL="432" indent="0">
              <a:buNone/>
            </a:pPr>
            <a:r>
              <a:rPr lang="en-US" sz="1800" dirty="0"/>
              <a:t>To become familiar with binary search trees.</a:t>
            </a:r>
            <a:endParaRPr lang="en-US" altLang="en-US" sz="1800" dirty="0"/>
          </a:p>
          <a:p>
            <a:pPr marL="432" indent="0">
              <a:buNone/>
            </a:pPr>
            <a:r>
              <a:rPr lang="en-US" altLang="en-US" sz="1800" dirty="0"/>
              <a:t>To represent binary trees using linked data structures.</a:t>
            </a:r>
          </a:p>
          <a:p>
            <a:pPr marL="432" indent="0">
              <a:buNone/>
            </a:pPr>
            <a:r>
              <a:rPr lang="en-US" altLang="en-US" sz="1800" dirty="0"/>
              <a:t>To search an element in binary search tree.</a:t>
            </a:r>
          </a:p>
          <a:p>
            <a:pPr marL="432" indent="0">
              <a:buNone/>
            </a:pPr>
            <a:r>
              <a:rPr lang="en-US" altLang="en-US" sz="1800" dirty="0"/>
              <a:t>To insert an element into a binary search tree.</a:t>
            </a:r>
          </a:p>
          <a:p>
            <a:pPr marL="432" indent="0">
              <a:buNone/>
            </a:pPr>
            <a:r>
              <a:rPr lang="en-US" altLang="en-US" sz="1800" dirty="0"/>
              <a:t>To traverse elements in a binary tree.</a:t>
            </a:r>
          </a:p>
          <a:p>
            <a:pPr marL="432" indent="0">
              <a:buNone/>
            </a:pPr>
            <a:r>
              <a:rPr lang="en-US" altLang="en-US" sz="1800" dirty="0"/>
              <a:t>To design and implement the Tree interface and the BST class.</a:t>
            </a:r>
          </a:p>
          <a:p>
            <a:pPr marL="432" indent="0">
              <a:buNone/>
            </a:pPr>
            <a:r>
              <a:rPr lang="en-US" altLang="en-US" sz="1800" dirty="0"/>
              <a:t>To delete elements from a binary search tree.</a:t>
            </a:r>
          </a:p>
        </p:txBody>
      </p:sp>
    </p:spTree>
    <p:extLst>
      <p:ext uri="{BB962C8B-B14F-4D97-AF65-F5344CB8AC3E}">
        <p14:creationId xmlns:p14="http://schemas.microsoft.com/office/powerpoint/2010/main" val="21928477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Slide Number Placeholder 4">
            <a:extLst>
              <a:ext uri="{FF2B5EF4-FFF2-40B4-BE49-F238E27FC236}">
                <a16:creationId xmlns:a16="http://schemas.microsoft.com/office/drawing/2014/main" id="{8E8F32C9-AAF3-45E5-AA3E-401C2AA082EE}"/>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panose="02020603050405020304" pitchFamily="18" charset="0"/>
              </a:defRPr>
            </a:lvl1pPr>
            <a:lvl2pPr marL="742950" indent="-285750">
              <a:spcBef>
                <a:spcPct val="20000"/>
              </a:spcBef>
              <a:buChar char="–"/>
              <a:defRPr sz="2800">
                <a:solidFill>
                  <a:schemeClr val="tx1"/>
                </a:solidFill>
                <a:latin typeface="Times" panose="02020603050405020304" pitchFamily="18" charset="0"/>
              </a:defRPr>
            </a:lvl2pPr>
            <a:lvl3pPr marL="1143000" indent="-228600">
              <a:spcBef>
                <a:spcPct val="20000"/>
              </a:spcBef>
              <a:buChar char="•"/>
              <a:defRPr sz="2400">
                <a:solidFill>
                  <a:schemeClr val="tx1"/>
                </a:solidFill>
                <a:latin typeface="Times" panose="02020603050405020304" pitchFamily="18" charset="0"/>
              </a:defRPr>
            </a:lvl3pPr>
            <a:lvl4pPr marL="1600200" indent="-228600">
              <a:spcBef>
                <a:spcPct val="20000"/>
              </a:spcBef>
              <a:buChar char="–"/>
              <a:defRPr sz="2000">
                <a:solidFill>
                  <a:schemeClr val="tx1"/>
                </a:solidFill>
                <a:latin typeface="Times" panose="02020603050405020304" pitchFamily="18" charset="0"/>
              </a:defRPr>
            </a:lvl4pPr>
            <a:lvl5pPr marL="2057400" indent="-228600">
              <a:spcBef>
                <a:spcPct val="20000"/>
              </a:spcBef>
              <a:buChar char="»"/>
              <a:defRPr sz="2000">
                <a:solidFill>
                  <a:schemeClr val="tx1"/>
                </a:solidFill>
                <a:latin typeface="Times"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panose="02020603050405020304" pitchFamily="18" charset="0"/>
              </a:defRPr>
            </a:lvl9pPr>
          </a:lstStyle>
          <a:p>
            <a:pPr>
              <a:spcBef>
                <a:spcPct val="0"/>
              </a:spcBef>
              <a:buFontTx/>
              <a:buNone/>
            </a:pPr>
            <a:r>
              <a:rPr lang="en-US" altLang="en-US" sz="1000">
                <a:solidFill>
                  <a:srgbClr val="548446"/>
                </a:solidFill>
                <a:latin typeface="Arial" panose="020B0604020202020204" pitchFamily="34" charset="0"/>
              </a:rPr>
              <a:t>11 A-</a:t>
            </a:r>
            <a:fld id="{9F85280C-F22C-4774-AD99-B5C4D7B89BD9}" type="slidenum">
              <a:rPr lang="en-US" altLang="en-US" sz="1000" smtClean="0">
                <a:solidFill>
                  <a:srgbClr val="548446"/>
                </a:solidFill>
                <a:latin typeface="Arial" panose="020B0604020202020204" pitchFamily="34" charset="0"/>
              </a:rPr>
              <a:pPr>
                <a:spcBef>
                  <a:spcPct val="0"/>
                </a:spcBef>
                <a:buFontTx/>
                <a:buNone/>
              </a:pPr>
              <a:t>20</a:t>
            </a:fld>
            <a:endParaRPr lang="en-US" altLang="en-US" sz="1000">
              <a:solidFill>
                <a:srgbClr val="548446"/>
              </a:solidFill>
              <a:latin typeface="Arial" panose="020B0604020202020204" pitchFamily="34" charset="0"/>
            </a:endParaRPr>
          </a:p>
        </p:txBody>
      </p:sp>
      <p:sp>
        <p:nvSpPr>
          <p:cNvPr id="22532" name="Rectangle 1026">
            <a:extLst>
              <a:ext uri="{FF2B5EF4-FFF2-40B4-BE49-F238E27FC236}">
                <a16:creationId xmlns:a16="http://schemas.microsoft.com/office/drawing/2014/main" id="{799EDD69-7CA7-4CDE-AF49-0F14D6709FB2}"/>
              </a:ext>
            </a:extLst>
          </p:cNvPr>
          <p:cNvSpPr>
            <a:spLocks noGrp="1" noChangeArrowheads="1"/>
          </p:cNvSpPr>
          <p:nvPr>
            <p:ph type="title"/>
          </p:nvPr>
        </p:nvSpPr>
        <p:spPr/>
        <p:txBody>
          <a:bodyPr/>
          <a:lstStyle/>
          <a:p>
            <a:pPr eaLnBrk="1" hangingPunct="1"/>
            <a:r>
              <a:rPr lang="en-US" altLang="en-US"/>
              <a:t>Terminology</a:t>
            </a:r>
          </a:p>
        </p:txBody>
      </p:sp>
      <p:sp>
        <p:nvSpPr>
          <p:cNvPr id="22533" name="Rectangle 1027">
            <a:extLst>
              <a:ext uri="{FF2B5EF4-FFF2-40B4-BE49-F238E27FC236}">
                <a16:creationId xmlns:a16="http://schemas.microsoft.com/office/drawing/2014/main" id="{BC01B847-D279-4E6E-B5B4-49F4CB93124C}"/>
              </a:ext>
            </a:extLst>
          </p:cNvPr>
          <p:cNvSpPr>
            <a:spLocks noGrp="1" noChangeArrowheads="1"/>
          </p:cNvSpPr>
          <p:nvPr>
            <p:ph type="body" idx="1"/>
          </p:nvPr>
        </p:nvSpPr>
        <p:spPr/>
        <p:txBody>
          <a:bodyPr/>
          <a:lstStyle/>
          <a:p>
            <a:pPr eaLnBrk="1" hangingPunct="1"/>
            <a:r>
              <a:rPr lang="en-US" altLang="en-US" sz="2800"/>
              <a:t>Balanced binary trees</a:t>
            </a:r>
          </a:p>
          <a:p>
            <a:pPr lvl="1" eaLnBrk="1" hangingPunct="1"/>
            <a:r>
              <a:rPr lang="en-US" altLang="en-US" sz="2400"/>
              <a:t>A binary tree is balanced if the height of any node’s right subtree differs from the height of the node’s left subtree by no more than 1</a:t>
            </a:r>
          </a:p>
          <a:p>
            <a:pPr eaLnBrk="1" hangingPunct="1"/>
            <a:r>
              <a:rPr lang="en-US" altLang="en-US" sz="2800"/>
              <a:t>Full binary trees are complete</a:t>
            </a:r>
          </a:p>
          <a:p>
            <a:pPr eaLnBrk="1" hangingPunct="1"/>
            <a:r>
              <a:rPr lang="en-US" altLang="en-US" sz="2800"/>
              <a:t>Complete binary trees are balanced</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Title 1"/>
          <p:cNvSpPr txBox="1">
            <a:spLocks noGrp="1"/>
          </p:cNvSpPr>
          <p:nvPr>
            <p:ph type="title"/>
          </p:nvPr>
        </p:nvSpPr>
        <p:spPr>
          <a:prstGeom prst="rect">
            <a:avLst/>
          </a:prstGeom>
        </p:spPr>
        <p:txBody>
          <a:bodyPr>
            <a:normAutofit/>
          </a:bodyPr>
          <a:lstStyle/>
          <a:p>
            <a:r>
              <a:t>Binary Trees</a:t>
            </a:r>
          </a:p>
        </p:txBody>
      </p:sp>
      <p:pic>
        <p:nvPicPr>
          <p:cNvPr id="85" name="Diagram illustrates height balanced binary trees. Balanced and complete." descr="Diagram illustrates height balanced binary trees. Balanced and complete."/>
          <p:cNvPicPr>
            <a:picLocks noChangeAspect="1"/>
          </p:cNvPicPr>
          <p:nvPr/>
        </p:nvPicPr>
        <p:blipFill>
          <a:blip r:embed="rId3"/>
          <a:stretch>
            <a:fillRect/>
          </a:stretch>
        </p:blipFill>
        <p:spPr>
          <a:xfrm>
            <a:off x="301479" y="2286000"/>
            <a:ext cx="2106215" cy="2219231"/>
          </a:xfrm>
          <a:prstGeom prst="rect">
            <a:avLst/>
          </a:prstGeom>
          <a:ln w="12700">
            <a:miter lim="400000"/>
          </a:ln>
        </p:spPr>
      </p:pic>
      <p:pic>
        <p:nvPicPr>
          <p:cNvPr id="86" name="Diagram illustrates height balanced binary trees.Balanced, but not complete" descr="Diagram illustrates height balanced binary trees.Balanced, but not complete"/>
          <p:cNvPicPr>
            <a:picLocks noChangeAspect="1"/>
          </p:cNvPicPr>
          <p:nvPr/>
        </p:nvPicPr>
        <p:blipFill>
          <a:blip r:embed="rId4"/>
          <a:srcRect b="29261"/>
          <a:stretch>
            <a:fillRect/>
          </a:stretch>
        </p:blipFill>
        <p:spPr>
          <a:xfrm>
            <a:off x="2559911" y="2286000"/>
            <a:ext cx="2280876" cy="1569844"/>
          </a:xfrm>
          <a:prstGeom prst="rect">
            <a:avLst/>
          </a:prstGeom>
          <a:ln w="12700">
            <a:miter lim="400000"/>
          </a:ln>
        </p:spPr>
      </p:pic>
      <p:pic>
        <p:nvPicPr>
          <p:cNvPr id="87" name="Diagram illustrates height balanced binary trees.&#10;Balanced, but not complete" descr="Diagram illustrates height balanced binary trees.Balanced, but not complete"/>
          <p:cNvPicPr>
            <a:picLocks noChangeAspect="1"/>
          </p:cNvPicPr>
          <p:nvPr/>
        </p:nvPicPr>
        <p:blipFill>
          <a:blip r:embed="rId5"/>
          <a:srcRect b="29039"/>
          <a:stretch>
            <a:fillRect/>
          </a:stretch>
        </p:blipFill>
        <p:spPr>
          <a:xfrm>
            <a:off x="4689744" y="2286000"/>
            <a:ext cx="2241150" cy="1548735"/>
          </a:xfrm>
          <a:prstGeom prst="rect">
            <a:avLst/>
          </a:prstGeom>
          <a:ln w="12700">
            <a:miter lim="400000"/>
          </a:ln>
        </p:spPr>
      </p:pic>
      <p:pic>
        <p:nvPicPr>
          <p:cNvPr id="88" name="Diagram illustrates height balanced binary trees.&#10;Balanced, but not complete" descr="Diagram illustrates height balanced binary trees.Balanced, but not complete"/>
          <p:cNvPicPr>
            <a:picLocks noChangeAspect="1"/>
          </p:cNvPicPr>
          <p:nvPr/>
        </p:nvPicPr>
        <p:blipFill>
          <a:blip r:embed="rId6"/>
          <a:srcRect b="29850"/>
          <a:stretch>
            <a:fillRect/>
          </a:stretch>
        </p:blipFill>
        <p:spPr>
          <a:xfrm>
            <a:off x="6894322" y="2322686"/>
            <a:ext cx="2203480" cy="1505302"/>
          </a:xfrm>
          <a:prstGeom prst="rect">
            <a:avLst/>
          </a:prstGeom>
          <a:ln w="12700">
            <a:miter lim="400000"/>
          </a:ln>
        </p:spPr>
      </p:pic>
      <p:sp>
        <p:nvSpPr>
          <p:cNvPr id="89" name="Balanced, but not complete"/>
          <p:cNvSpPr txBox="1"/>
          <p:nvPr/>
        </p:nvSpPr>
        <p:spPr>
          <a:xfrm>
            <a:off x="4506217" y="4205982"/>
            <a:ext cx="2188386" cy="299248"/>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lvl1pPr>
              <a:defRPr sz="1500">
                <a:latin typeface="Times New Roman"/>
                <a:ea typeface="Times New Roman"/>
                <a:cs typeface="Times New Roman"/>
                <a:sym typeface="Times New Roman"/>
              </a:defRPr>
            </a:lvl1pPr>
          </a:lstStyle>
          <a:p>
            <a:r>
              <a:t>Balanced, but not complete</a:t>
            </a:r>
          </a:p>
        </p:txBody>
      </p:sp>
      <p:sp>
        <p:nvSpPr>
          <p:cNvPr id="90" name="Line"/>
          <p:cNvSpPr/>
          <p:nvPr/>
        </p:nvSpPr>
        <p:spPr>
          <a:xfrm>
            <a:off x="2687198" y="4064000"/>
            <a:ext cx="6246246" cy="0"/>
          </a:xfrm>
          <a:prstGeom prst="line">
            <a:avLst/>
          </a:prstGeom>
          <a:ln w="25400">
            <a:solidFill>
              <a:srgbClr val="000000"/>
            </a:solidFill>
          </a:ln>
          <a:effectLst>
            <a:outerShdw blurRad="38100" dist="20000" dir="5400000" rotWithShape="0">
              <a:srgbClr val="000000">
                <a:alpha val="38000"/>
              </a:srgbClr>
            </a:outerShdw>
          </a:effectLst>
        </p:spPr>
        <p:txBody>
          <a:bodyPr lIns="45719" rIns="45719"/>
          <a:lstStyle/>
          <a:p>
            <a:endParaRPr/>
          </a:p>
        </p:txBody>
      </p:sp>
      <p:sp>
        <p:nvSpPr>
          <p:cNvPr id="2" name="Text Placeholder 1">
            <a:extLst>
              <a:ext uri="{FF2B5EF4-FFF2-40B4-BE49-F238E27FC236}">
                <a16:creationId xmlns:a16="http://schemas.microsoft.com/office/drawing/2014/main" id="{7CB4B0AD-5B16-4430-9793-D48482D9E312}"/>
              </a:ext>
            </a:extLst>
          </p:cNvPr>
          <p:cNvSpPr>
            <a:spLocks noGrp="1"/>
          </p:cNvSpPr>
          <p:nvPr>
            <p:ph type="body" sz="quarter" idx="1"/>
          </p:nvPr>
        </p:nvSpPr>
        <p:spPr/>
        <p:txBody>
          <a:bodyPr/>
          <a:lstStyle/>
          <a:p>
            <a:endParaRPr lang="en-US"/>
          </a:p>
        </p:txBody>
      </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custDataLst>
              <p:tags r:id="rId1"/>
            </p:custDataLst>
          </p:nvPr>
        </p:nvSpPr>
        <p:spPr>
          <a:xfrm>
            <a:off x="533400" y="152400"/>
            <a:ext cx="8077200" cy="1143000"/>
          </a:xfrm>
        </p:spPr>
        <p:txBody>
          <a:bodyPr/>
          <a:lstStyle/>
          <a:p>
            <a:r>
              <a:rPr lang="en-US"/>
              <a:t>Are these BSTs?</a:t>
            </a:r>
          </a:p>
        </p:txBody>
      </p:sp>
      <p:sp>
        <p:nvSpPr>
          <p:cNvPr id="16387" name="Oval 5"/>
          <p:cNvSpPr>
            <a:spLocks noChangeAspect="1" noChangeArrowheads="1"/>
          </p:cNvSpPr>
          <p:nvPr>
            <p:custDataLst>
              <p:tags r:id="rId2"/>
            </p:custDataLst>
          </p:nvPr>
        </p:nvSpPr>
        <p:spPr bwMode="auto">
          <a:xfrm>
            <a:off x="647700" y="4800600"/>
            <a:ext cx="381000" cy="381000"/>
          </a:xfrm>
          <a:prstGeom prst="ellipse">
            <a:avLst/>
          </a:prstGeom>
          <a:noFill/>
          <a:ln w="38100">
            <a:solidFill>
              <a:schemeClr val="tx1"/>
            </a:solidFill>
            <a:round/>
            <a:headEnd/>
            <a:tailEnd/>
          </a:ln>
        </p:spPr>
        <p:txBody>
          <a:bodyPr wrap="none" anchor="ctr"/>
          <a:lstStyle/>
          <a:p>
            <a:pPr algn="ctr"/>
            <a:r>
              <a:rPr lang="en-US"/>
              <a:t>3</a:t>
            </a:r>
          </a:p>
        </p:txBody>
      </p:sp>
      <p:sp>
        <p:nvSpPr>
          <p:cNvPr id="16388" name="Oval 6"/>
          <p:cNvSpPr>
            <a:spLocks noChangeAspect="1" noChangeArrowheads="1"/>
          </p:cNvSpPr>
          <p:nvPr>
            <p:custDataLst>
              <p:tags r:id="rId3"/>
            </p:custDataLst>
          </p:nvPr>
        </p:nvSpPr>
        <p:spPr bwMode="auto">
          <a:xfrm>
            <a:off x="3581400" y="3911600"/>
            <a:ext cx="381000" cy="381000"/>
          </a:xfrm>
          <a:prstGeom prst="ellipse">
            <a:avLst/>
          </a:prstGeom>
          <a:noFill/>
          <a:ln w="38100">
            <a:solidFill>
              <a:schemeClr val="tx1"/>
            </a:solidFill>
            <a:round/>
            <a:headEnd/>
            <a:tailEnd/>
          </a:ln>
        </p:spPr>
        <p:txBody>
          <a:bodyPr wrap="none" anchor="ctr"/>
          <a:lstStyle/>
          <a:p>
            <a:pPr algn="ctr"/>
            <a:r>
              <a:rPr lang="en-US"/>
              <a:t>11</a:t>
            </a:r>
          </a:p>
        </p:txBody>
      </p:sp>
      <p:sp>
        <p:nvSpPr>
          <p:cNvPr id="16389" name="Oval 7"/>
          <p:cNvSpPr>
            <a:spLocks noChangeAspect="1" noChangeArrowheads="1"/>
          </p:cNvSpPr>
          <p:nvPr>
            <p:custDataLst>
              <p:tags r:id="rId4"/>
            </p:custDataLst>
          </p:nvPr>
        </p:nvSpPr>
        <p:spPr bwMode="auto">
          <a:xfrm>
            <a:off x="2514600" y="3911600"/>
            <a:ext cx="381000" cy="381000"/>
          </a:xfrm>
          <a:prstGeom prst="ellipse">
            <a:avLst/>
          </a:prstGeom>
          <a:noFill/>
          <a:ln w="38100">
            <a:solidFill>
              <a:schemeClr val="tx1"/>
            </a:solidFill>
            <a:round/>
            <a:headEnd/>
            <a:tailEnd/>
          </a:ln>
        </p:spPr>
        <p:txBody>
          <a:bodyPr wrap="none" anchor="ctr"/>
          <a:lstStyle/>
          <a:p>
            <a:pPr algn="ctr"/>
            <a:r>
              <a:rPr lang="en-US"/>
              <a:t>7</a:t>
            </a:r>
          </a:p>
        </p:txBody>
      </p:sp>
      <p:sp>
        <p:nvSpPr>
          <p:cNvPr id="16390" name="Oval 9"/>
          <p:cNvSpPr>
            <a:spLocks noChangeAspect="1" noChangeArrowheads="1"/>
          </p:cNvSpPr>
          <p:nvPr>
            <p:custDataLst>
              <p:tags r:id="rId5"/>
            </p:custDataLst>
          </p:nvPr>
        </p:nvSpPr>
        <p:spPr bwMode="auto">
          <a:xfrm>
            <a:off x="381000" y="3911600"/>
            <a:ext cx="381000" cy="381000"/>
          </a:xfrm>
          <a:prstGeom prst="ellipse">
            <a:avLst/>
          </a:prstGeom>
          <a:noFill/>
          <a:ln w="38100">
            <a:solidFill>
              <a:schemeClr val="tx1"/>
            </a:solidFill>
            <a:round/>
            <a:headEnd/>
            <a:tailEnd/>
          </a:ln>
        </p:spPr>
        <p:txBody>
          <a:bodyPr wrap="none" anchor="ctr"/>
          <a:lstStyle/>
          <a:p>
            <a:pPr algn="ctr"/>
            <a:r>
              <a:rPr lang="en-US"/>
              <a:t>1</a:t>
            </a:r>
          </a:p>
        </p:txBody>
      </p:sp>
      <p:sp>
        <p:nvSpPr>
          <p:cNvPr id="16391" name="Oval 10"/>
          <p:cNvSpPr>
            <a:spLocks noChangeAspect="1" noChangeArrowheads="1"/>
          </p:cNvSpPr>
          <p:nvPr>
            <p:custDataLst>
              <p:tags r:id="rId6"/>
            </p:custDataLst>
          </p:nvPr>
        </p:nvSpPr>
        <p:spPr bwMode="auto">
          <a:xfrm>
            <a:off x="3048000" y="3022600"/>
            <a:ext cx="381000" cy="381000"/>
          </a:xfrm>
          <a:prstGeom prst="ellipse">
            <a:avLst/>
          </a:prstGeom>
          <a:noFill/>
          <a:ln w="38100">
            <a:solidFill>
              <a:schemeClr val="tx1"/>
            </a:solidFill>
            <a:round/>
            <a:headEnd/>
            <a:tailEnd/>
          </a:ln>
        </p:spPr>
        <p:txBody>
          <a:bodyPr wrap="none" anchor="ctr"/>
          <a:lstStyle/>
          <a:p>
            <a:pPr algn="ctr"/>
            <a:r>
              <a:rPr lang="en-US"/>
              <a:t>8</a:t>
            </a:r>
          </a:p>
        </p:txBody>
      </p:sp>
      <p:sp>
        <p:nvSpPr>
          <p:cNvPr id="16392" name="Oval 11"/>
          <p:cNvSpPr>
            <a:spLocks noChangeAspect="1" noChangeArrowheads="1"/>
          </p:cNvSpPr>
          <p:nvPr>
            <p:custDataLst>
              <p:tags r:id="rId7"/>
            </p:custDataLst>
          </p:nvPr>
        </p:nvSpPr>
        <p:spPr bwMode="auto">
          <a:xfrm>
            <a:off x="914400" y="3022600"/>
            <a:ext cx="381000" cy="381000"/>
          </a:xfrm>
          <a:prstGeom prst="ellipse">
            <a:avLst/>
          </a:prstGeom>
          <a:noFill/>
          <a:ln w="38100">
            <a:solidFill>
              <a:schemeClr val="tx1"/>
            </a:solidFill>
            <a:round/>
            <a:headEnd/>
            <a:tailEnd/>
          </a:ln>
        </p:spPr>
        <p:txBody>
          <a:bodyPr wrap="none" anchor="ctr"/>
          <a:lstStyle/>
          <a:p>
            <a:pPr algn="ctr"/>
            <a:r>
              <a:rPr lang="en-US"/>
              <a:t>4</a:t>
            </a:r>
          </a:p>
        </p:txBody>
      </p:sp>
      <p:sp>
        <p:nvSpPr>
          <p:cNvPr id="16393" name="Oval 12"/>
          <p:cNvSpPr>
            <a:spLocks noChangeAspect="1" noChangeArrowheads="1"/>
          </p:cNvSpPr>
          <p:nvPr>
            <p:custDataLst>
              <p:tags r:id="rId8"/>
            </p:custDataLst>
          </p:nvPr>
        </p:nvSpPr>
        <p:spPr bwMode="auto">
          <a:xfrm>
            <a:off x="1981200" y="2133600"/>
            <a:ext cx="381000" cy="381000"/>
          </a:xfrm>
          <a:prstGeom prst="ellipse">
            <a:avLst/>
          </a:prstGeom>
          <a:noFill/>
          <a:ln w="38100">
            <a:solidFill>
              <a:schemeClr val="tx1"/>
            </a:solidFill>
            <a:round/>
            <a:headEnd/>
            <a:tailEnd/>
          </a:ln>
        </p:spPr>
        <p:txBody>
          <a:bodyPr wrap="none" anchor="ctr"/>
          <a:lstStyle/>
          <a:p>
            <a:pPr algn="ctr"/>
            <a:r>
              <a:rPr lang="en-US"/>
              <a:t>5</a:t>
            </a:r>
          </a:p>
        </p:txBody>
      </p:sp>
      <p:cxnSp>
        <p:nvCxnSpPr>
          <p:cNvPr id="16394" name="AutoShape 13"/>
          <p:cNvCxnSpPr>
            <a:cxnSpLocks noChangeShapeType="1"/>
            <a:stCxn id="16393" idx="3"/>
            <a:endCxn id="16392" idx="0"/>
          </p:cNvCxnSpPr>
          <p:nvPr>
            <p:custDataLst>
              <p:tags r:id="rId9"/>
            </p:custDataLst>
          </p:nvPr>
        </p:nvCxnSpPr>
        <p:spPr bwMode="auto">
          <a:xfrm flipH="1">
            <a:off x="1104900" y="2478088"/>
            <a:ext cx="931863" cy="525462"/>
          </a:xfrm>
          <a:prstGeom prst="straightConnector1">
            <a:avLst/>
          </a:prstGeom>
          <a:noFill/>
          <a:ln w="9525">
            <a:solidFill>
              <a:schemeClr val="tx1"/>
            </a:solidFill>
            <a:round/>
            <a:headEnd type="none" w="med" len="med"/>
            <a:tailEnd type="none" w="med" len="med"/>
          </a:ln>
        </p:spPr>
      </p:cxnSp>
      <p:cxnSp>
        <p:nvCxnSpPr>
          <p:cNvPr id="16395" name="AutoShape 14"/>
          <p:cNvCxnSpPr>
            <a:cxnSpLocks noChangeShapeType="1"/>
            <a:stCxn id="16393" idx="5"/>
            <a:endCxn id="16391" idx="0"/>
          </p:cNvCxnSpPr>
          <p:nvPr>
            <p:custDataLst>
              <p:tags r:id="rId10"/>
            </p:custDataLst>
          </p:nvPr>
        </p:nvCxnSpPr>
        <p:spPr bwMode="auto">
          <a:xfrm>
            <a:off x="2306638" y="2478088"/>
            <a:ext cx="931862" cy="525462"/>
          </a:xfrm>
          <a:prstGeom prst="straightConnector1">
            <a:avLst/>
          </a:prstGeom>
          <a:noFill/>
          <a:ln w="9525">
            <a:solidFill>
              <a:schemeClr val="tx1"/>
            </a:solidFill>
            <a:round/>
            <a:headEnd type="none" w="med" len="med"/>
            <a:tailEnd type="none" w="med" len="med"/>
          </a:ln>
        </p:spPr>
      </p:cxnSp>
      <p:cxnSp>
        <p:nvCxnSpPr>
          <p:cNvPr id="16396" name="AutoShape 15"/>
          <p:cNvCxnSpPr>
            <a:cxnSpLocks noChangeShapeType="1"/>
            <a:stCxn id="16391" idx="3"/>
            <a:endCxn id="16389" idx="0"/>
          </p:cNvCxnSpPr>
          <p:nvPr>
            <p:custDataLst>
              <p:tags r:id="rId11"/>
            </p:custDataLst>
          </p:nvPr>
        </p:nvCxnSpPr>
        <p:spPr bwMode="auto">
          <a:xfrm flipH="1">
            <a:off x="2705100" y="3367088"/>
            <a:ext cx="398463" cy="525462"/>
          </a:xfrm>
          <a:prstGeom prst="straightConnector1">
            <a:avLst/>
          </a:prstGeom>
          <a:noFill/>
          <a:ln w="9525">
            <a:solidFill>
              <a:schemeClr val="tx1"/>
            </a:solidFill>
            <a:round/>
            <a:headEnd type="none" w="med" len="med"/>
            <a:tailEnd type="none" w="med" len="med"/>
          </a:ln>
        </p:spPr>
      </p:cxnSp>
      <p:cxnSp>
        <p:nvCxnSpPr>
          <p:cNvPr id="16397" name="AutoShape 16"/>
          <p:cNvCxnSpPr>
            <a:cxnSpLocks noChangeShapeType="1"/>
            <a:stCxn id="16391" idx="5"/>
            <a:endCxn id="16388" idx="0"/>
          </p:cNvCxnSpPr>
          <p:nvPr>
            <p:custDataLst>
              <p:tags r:id="rId12"/>
            </p:custDataLst>
          </p:nvPr>
        </p:nvCxnSpPr>
        <p:spPr bwMode="auto">
          <a:xfrm>
            <a:off x="3373438" y="3367088"/>
            <a:ext cx="398462" cy="525462"/>
          </a:xfrm>
          <a:prstGeom prst="straightConnector1">
            <a:avLst/>
          </a:prstGeom>
          <a:noFill/>
          <a:ln w="9525">
            <a:solidFill>
              <a:schemeClr val="tx1"/>
            </a:solidFill>
            <a:round/>
            <a:headEnd type="none" w="med" len="med"/>
            <a:tailEnd type="none" w="med" len="med"/>
          </a:ln>
        </p:spPr>
      </p:cxnSp>
      <p:cxnSp>
        <p:nvCxnSpPr>
          <p:cNvPr id="16398" name="AutoShape 17"/>
          <p:cNvCxnSpPr>
            <a:cxnSpLocks noChangeShapeType="1"/>
            <a:stCxn id="16392" idx="3"/>
            <a:endCxn id="16390" idx="0"/>
          </p:cNvCxnSpPr>
          <p:nvPr>
            <p:custDataLst>
              <p:tags r:id="rId13"/>
            </p:custDataLst>
          </p:nvPr>
        </p:nvCxnSpPr>
        <p:spPr bwMode="auto">
          <a:xfrm flipH="1">
            <a:off x="571500" y="3367088"/>
            <a:ext cx="398463" cy="525462"/>
          </a:xfrm>
          <a:prstGeom prst="straightConnector1">
            <a:avLst/>
          </a:prstGeom>
          <a:noFill/>
          <a:ln w="9525">
            <a:solidFill>
              <a:schemeClr val="tx1"/>
            </a:solidFill>
            <a:round/>
            <a:headEnd type="none" w="med" len="med"/>
            <a:tailEnd type="none" w="med" len="med"/>
          </a:ln>
        </p:spPr>
      </p:cxnSp>
      <p:cxnSp>
        <p:nvCxnSpPr>
          <p:cNvPr id="16399" name="AutoShape 19"/>
          <p:cNvCxnSpPr>
            <a:cxnSpLocks noChangeShapeType="1"/>
            <a:stCxn id="16390" idx="5"/>
            <a:endCxn id="16387" idx="0"/>
          </p:cNvCxnSpPr>
          <p:nvPr>
            <p:custDataLst>
              <p:tags r:id="rId14"/>
            </p:custDataLst>
          </p:nvPr>
        </p:nvCxnSpPr>
        <p:spPr bwMode="auto">
          <a:xfrm>
            <a:off x="706438" y="4256088"/>
            <a:ext cx="131762" cy="525462"/>
          </a:xfrm>
          <a:prstGeom prst="straightConnector1">
            <a:avLst/>
          </a:prstGeom>
          <a:noFill/>
          <a:ln w="9525">
            <a:solidFill>
              <a:schemeClr val="tx1"/>
            </a:solidFill>
            <a:round/>
            <a:headEnd type="none" w="med" len="med"/>
            <a:tailEnd type="none" w="med" len="med"/>
          </a:ln>
        </p:spPr>
      </p:cxnSp>
      <p:sp>
        <p:nvSpPr>
          <p:cNvPr id="15376" name="Oval 28"/>
          <p:cNvSpPr>
            <a:spLocks noChangeAspect="1" noChangeArrowheads="1"/>
          </p:cNvSpPr>
          <p:nvPr>
            <p:custDataLst>
              <p:tags r:id="rId15"/>
            </p:custDataLst>
          </p:nvPr>
        </p:nvSpPr>
        <p:spPr bwMode="auto">
          <a:xfrm>
            <a:off x="4876800" y="4800600"/>
            <a:ext cx="381000" cy="381000"/>
          </a:xfrm>
          <a:prstGeom prst="ellipse">
            <a:avLst/>
          </a:prstGeom>
          <a:noFill/>
          <a:ln w="38100">
            <a:solidFill>
              <a:schemeClr val="tx1"/>
            </a:solidFill>
            <a:round/>
            <a:headEnd/>
            <a:tailEnd/>
          </a:ln>
        </p:spPr>
        <p:txBody>
          <a:bodyPr wrap="none" anchor="ctr"/>
          <a:lstStyle/>
          <a:p>
            <a:pPr algn="ctr"/>
            <a:r>
              <a:rPr lang="en-US"/>
              <a:t>4</a:t>
            </a:r>
          </a:p>
        </p:txBody>
      </p:sp>
      <p:sp>
        <p:nvSpPr>
          <p:cNvPr id="15377" name="Oval 29"/>
          <p:cNvSpPr>
            <a:spLocks noChangeAspect="1" noChangeArrowheads="1"/>
          </p:cNvSpPr>
          <p:nvPr>
            <p:custDataLst>
              <p:tags r:id="rId16"/>
            </p:custDataLst>
          </p:nvPr>
        </p:nvSpPr>
        <p:spPr bwMode="auto">
          <a:xfrm>
            <a:off x="7810500" y="3911600"/>
            <a:ext cx="381000" cy="381000"/>
          </a:xfrm>
          <a:prstGeom prst="ellipse">
            <a:avLst/>
          </a:prstGeom>
          <a:noFill/>
          <a:ln w="38100">
            <a:solidFill>
              <a:schemeClr val="tx1"/>
            </a:solidFill>
            <a:round/>
            <a:headEnd/>
            <a:tailEnd/>
          </a:ln>
        </p:spPr>
        <p:txBody>
          <a:bodyPr wrap="none" anchor="ctr"/>
          <a:lstStyle/>
          <a:p>
            <a:pPr algn="ctr"/>
            <a:r>
              <a:rPr lang="en-US"/>
              <a:t>18</a:t>
            </a:r>
          </a:p>
        </p:txBody>
      </p:sp>
      <p:sp>
        <p:nvSpPr>
          <p:cNvPr id="15378" name="Oval 30"/>
          <p:cNvSpPr>
            <a:spLocks noChangeAspect="1" noChangeArrowheads="1"/>
          </p:cNvSpPr>
          <p:nvPr>
            <p:custDataLst>
              <p:tags r:id="rId17"/>
            </p:custDataLst>
          </p:nvPr>
        </p:nvSpPr>
        <p:spPr bwMode="auto">
          <a:xfrm>
            <a:off x="6743700" y="3911600"/>
            <a:ext cx="381000" cy="381000"/>
          </a:xfrm>
          <a:prstGeom prst="ellipse">
            <a:avLst/>
          </a:prstGeom>
          <a:noFill/>
          <a:ln w="38100">
            <a:solidFill>
              <a:schemeClr val="tx1"/>
            </a:solidFill>
            <a:round/>
            <a:headEnd/>
            <a:tailEnd/>
          </a:ln>
        </p:spPr>
        <p:txBody>
          <a:bodyPr wrap="none" anchor="ctr"/>
          <a:lstStyle/>
          <a:p>
            <a:pPr algn="ctr"/>
            <a:r>
              <a:rPr lang="en-US"/>
              <a:t>10</a:t>
            </a:r>
          </a:p>
        </p:txBody>
      </p:sp>
      <p:sp>
        <p:nvSpPr>
          <p:cNvPr id="15379" name="Oval 31"/>
          <p:cNvSpPr>
            <a:spLocks noChangeAspect="1" noChangeArrowheads="1"/>
          </p:cNvSpPr>
          <p:nvPr>
            <p:custDataLst>
              <p:tags r:id="rId18"/>
            </p:custDataLst>
          </p:nvPr>
        </p:nvSpPr>
        <p:spPr bwMode="auto">
          <a:xfrm>
            <a:off x="5676900" y="3911600"/>
            <a:ext cx="381000" cy="381000"/>
          </a:xfrm>
          <a:prstGeom prst="ellipse">
            <a:avLst/>
          </a:prstGeom>
          <a:noFill/>
          <a:ln w="38100">
            <a:solidFill>
              <a:schemeClr val="tx1"/>
            </a:solidFill>
            <a:round/>
            <a:headEnd/>
            <a:tailEnd/>
          </a:ln>
        </p:spPr>
        <p:txBody>
          <a:bodyPr wrap="none" anchor="ctr"/>
          <a:lstStyle/>
          <a:p>
            <a:pPr algn="ctr"/>
            <a:r>
              <a:rPr lang="en-US"/>
              <a:t>6</a:t>
            </a:r>
          </a:p>
        </p:txBody>
      </p:sp>
      <p:sp>
        <p:nvSpPr>
          <p:cNvPr id="15380" name="Oval 32"/>
          <p:cNvSpPr>
            <a:spLocks noChangeAspect="1" noChangeArrowheads="1"/>
          </p:cNvSpPr>
          <p:nvPr>
            <p:custDataLst>
              <p:tags r:id="rId19"/>
            </p:custDataLst>
          </p:nvPr>
        </p:nvSpPr>
        <p:spPr bwMode="auto">
          <a:xfrm>
            <a:off x="4610100" y="3911600"/>
            <a:ext cx="381000" cy="381000"/>
          </a:xfrm>
          <a:prstGeom prst="ellipse">
            <a:avLst/>
          </a:prstGeom>
          <a:noFill/>
          <a:ln w="38100">
            <a:solidFill>
              <a:schemeClr val="tx1"/>
            </a:solidFill>
            <a:round/>
            <a:headEnd/>
            <a:tailEnd/>
          </a:ln>
        </p:spPr>
        <p:txBody>
          <a:bodyPr wrap="none" anchor="ctr"/>
          <a:lstStyle/>
          <a:p>
            <a:pPr algn="ctr"/>
            <a:r>
              <a:rPr lang="en-US"/>
              <a:t>2</a:t>
            </a:r>
          </a:p>
        </p:txBody>
      </p:sp>
      <p:sp>
        <p:nvSpPr>
          <p:cNvPr id="15381" name="Oval 33"/>
          <p:cNvSpPr>
            <a:spLocks noChangeAspect="1" noChangeArrowheads="1"/>
          </p:cNvSpPr>
          <p:nvPr>
            <p:custDataLst>
              <p:tags r:id="rId20"/>
            </p:custDataLst>
          </p:nvPr>
        </p:nvSpPr>
        <p:spPr bwMode="auto">
          <a:xfrm>
            <a:off x="7277100" y="3022600"/>
            <a:ext cx="381000" cy="381000"/>
          </a:xfrm>
          <a:prstGeom prst="ellipse">
            <a:avLst/>
          </a:prstGeom>
          <a:noFill/>
          <a:ln w="38100">
            <a:solidFill>
              <a:schemeClr val="tx1"/>
            </a:solidFill>
            <a:round/>
            <a:headEnd/>
            <a:tailEnd/>
          </a:ln>
        </p:spPr>
        <p:txBody>
          <a:bodyPr wrap="none" anchor="ctr"/>
          <a:lstStyle/>
          <a:p>
            <a:pPr algn="ctr"/>
            <a:r>
              <a:rPr lang="en-US"/>
              <a:t>11</a:t>
            </a:r>
          </a:p>
        </p:txBody>
      </p:sp>
      <p:sp>
        <p:nvSpPr>
          <p:cNvPr id="15382" name="Oval 34"/>
          <p:cNvSpPr>
            <a:spLocks noChangeAspect="1" noChangeArrowheads="1"/>
          </p:cNvSpPr>
          <p:nvPr>
            <p:custDataLst>
              <p:tags r:id="rId21"/>
            </p:custDataLst>
          </p:nvPr>
        </p:nvSpPr>
        <p:spPr bwMode="auto">
          <a:xfrm>
            <a:off x="5143500" y="3022600"/>
            <a:ext cx="381000" cy="381000"/>
          </a:xfrm>
          <a:prstGeom prst="ellipse">
            <a:avLst/>
          </a:prstGeom>
          <a:noFill/>
          <a:ln w="38100">
            <a:solidFill>
              <a:schemeClr val="tx1"/>
            </a:solidFill>
            <a:round/>
            <a:headEnd/>
            <a:tailEnd/>
          </a:ln>
        </p:spPr>
        <p:txBody>
          <a:bodyPr wrap="none" anchor="ctr"/>
          <a:lstStyle/>
          <a:p>
            <a:pPr algn="ctr"/>
            <a:r>
              <a:rPr lang="en-US"/>
              <a:t>5</a:t>
            </a:r>
          </a:p>
        </p:txBody>
      </p:sp>
      <p:sp>
        <p:nvSpPr>
          <p:cNvPr id="15383" name="Oval 35"/>
          <p:cNvSpPr>
            <a:spLocks noChangeAspect="1" noChangeArrowheads="1"/>
          </p:cNvSpPr>
          <p:nvPr>
            <p:custDataLst>
              <p:tags r:id="rId22"/>
            </p:custDataLst>
          </p:nvPr>
        </p:nvSpPr>
        <p:spPr bwMode="auto">
          <a:xfrm>
            <a:off x="6210300" y="2133600"/>
            <a:ext cx="381000" cy="381000"/>
          </a:xfrm>
          <a:prstGeom prst="ellipse">
            <a:avLst/>
          </a:prstGeom>
          <a:noFill/>
          <a:ln w="38100">
            <a:solidFill>
              <a:schemeClr val="tx1"/>
            </a:solidFill>
            <a:round/>
            <a:headEnd/>
            <a:tailEnd/>
          </a:ln>
        </p:spPr>
        <p:txBody>
          <a:bodyPr wrap="none" anchor="ctr"/>
          <a:lstStyle/>
          <a:p>
            <a:pPr algn="ctr"/>
            <a:r>
              <a:rPr lang="en-US"/>
              <a:t>8</a:t>
            </a:r>
          </a:p>
        </p:txBody>
      </p:sp>
      <p:cxnSp>
        <p:nvCxnSpPr>
          <p:cNvPr id="15384" name="AutoShape 36"/>
          <p:cNvCxnSpPr>
            <a:cxnSpLocks noChangeShapeType="1"/>
            <a:stCxn id="15383" idx="3"/>
            <a:endCxn id="15382" idx="0"/>
          </p:cNvCxnSpPr>
          <p:nvPr>
            <p:custDataLst>
              <p:tags r:id="rId23"/>
            </p:custDataLst>
          </p:nvPr>
        </p:nvCxnSpPr>
        <p:spPr bwMode="auto">
          <a:xfrm flipH="1">
            <a:off x="5334000" y="2478088"/>
            <a:ext cx="931863" cy="525462"/>
          </a:xfrm>
          <a:prstGeom prst="straightConnector1">
            <a:avLst/>
          </a:prstGeom>
          <a:noFill/>
          <a:ln w="9525">
            <a:solidFill>
              <a:schemeClr val="tx1"/>
            </a:solidFill>
            <a:round/>
            <a:headEnd type="none" w="med" len="med"/>
            <a:tailEnd type="none" w="med" len="med"/>
          </a:ln>
        </p:spPr>
      </p:cxnSp>
      <p:cxnSp>
        <p:nvCxnSpPr>
          <p:cNvPr id="15385" name="AutoShape 37"/>
          <p:cNvCxnSpPr>
            <a:cxnSpLocks noChangeShapeType="1"/>
            <a:stCxn id="15383" idx="5"/>
            <a:endCxn id="15381" idx="0"/>
          </p:cNvCxnSpPr>
          <p:nvPr>
            <p:custDataLst>
              <p:tags r:id="rId24"/>
            </p:custDataLst>
          </p:nvPr>
        </p:nvCxnSpPr>
        <p:spPr bwMode="auto">
          <a:xfrm>
            <a:off x="6535738" y="2478088"/>
            <a:ext cx="931862" cy="525462"/>
          </a:xfrm>
          <a:prstGeom prst="straightConnector1">
            <a:avLst/>
          </a:prstGeom>
          <a:noFill/>
          <a:ln w="9525">
            <a:solidFill>
              <a:schemeClr val="tx1"/>
            </a:solidFill>
            <a:round/>
            <a:headEnd type="none" w="med" len="med"/>
            <a:tailEnd type="none" w="med" len="med"/>
          </a:ln>
        </p:spPr>
      </p:cxnSp>
      <p:cxnSp>
        <p:nvCxnSpPr>
          <p:cNvPr id="15386" name="AutoShape 38"/>
          <p:cNvCxnSpPr>
            <a:cxnSpLocks noChangeShapeType="1"/>
            <a:stCxn id="15381" idx="3"/>
            <a:endCxn id="15378" idx="0"/>
          </p:cNvCxnSpPr>
          <p:nvPr>
            <p:custDataLst>
              <p:tags r:id="rId25"/>
            </p:custDataLst>
          </p:nvPr>
        </p:nvCxnSpPr>
        <p:spPr bwMode="auto">
          <a:xfrm flipH="1">
            <a:off x="6934200" y="3367088"/>
            <a:ext cx="398463" cy="525462"/>
          </a:xfrm>
          <a:prstGeom prst="straightConnector1">
            <a:avLst/>
          </a:prstGeom>
          <a:noFill/>
          <a:ln w="9525">
            <a:solidFill>
              <a:schemeClr val="tx1"/>
            </a:solidFill>
            <a:round/>
            <a:headEnd type="none" w="med" len="med"/>
            <a:tailEnd type="none" w="med" len="med"/>
          </a:ln>
        </p:spPr>
      </p:cxnSp>
      <p:cxnSp>
        <p:nvCxnSpPr>
          <p:cNvPr id="15387" name="AutoShape 39"/>
          <p:cNvCxnSpPr>
            <a:cxnSpLocks noChangeShapeType="1"/>
            <a:stCxn id="15381" idx="5"/>
            <a:endCxn id="15377" idx="0"/>
          </p:cNvCxnSpPr>
          <p:nvPr>
            <p:custDataLst>
              <p:tags r:id="rId26"/>
            </p:custDataLst>
          </p:nvPr>
        </p:nvCxnSpPr>
        <p:spPr bwMode="auto">
          <a:xfrm>
            <a:off x="7602538" y="3367088"/>
            <a:ext cx="398462" cy="525462"/>
          </a:xfrm>
          <a:prstGeom prst="straightConnector1">
            <a:avLst/>
          </a:prstGeom>
          <a:noFill/>
          <a:ln w="9525">
            <a:solidFill>
              <a:schemeClr val="tx1"/>
            </a:solidFill>
            <a:round/>
            <a:headEnd type="none" w="med" len="med"/>
            <a:tailEnd type="none" w="med" len="med"/>
          </a:ln>
        </p:spPr>
      </p:cxnSp>
      <p:cxnSp>
        <p:nvCxnSpPr>
          <p:cNvPr id="15388" name="AutoShape 40"/>
          <p:cNvCxnSpPr>
            <a:cxnSpLocks noChangeShapeType="1"/>
            <a:stCxn id="15382" idx="3"/>
            <a:endCxn id="15380" idx="0"/>
          </p:cNvCxnSpPr>
          <p:nvPr>
            <p:custDataLst>
              <p:tags r:id="rId27"/>
            </p:custDataLst>
          </p:nvPr>
        </p:nvCxnSpPr>
        <p:spPr bwMode="auto">
          <a:xfrm flipH="1">
            <a:off x="4800600" y="3367088"/>
            <a:ext cx="398463" cy="525462"/>
          </a:xfrm>
          <a:prstGeom prst="straightConnector1">
            <a:avLst/>
          </a:prstGeom>
          <a:noFill/>
          <a:ln w="9525">
            <a:solidFill>
              <a:schemeClr val="tx1"/>
            </a:solidFill>
            <a:round/>
            <a:headEnd type="none" w="med" len="med"/>
            <a:tailEnd type="none" w="med" len="med"/>
          </a:ln>
        </p:spPr>
      </p:cxnSp>
      <p:cxnSp>
        <p:nvCxnSpPr>
          <p:cNvPr id="15389" name="AutoShape 41"/>
          <p:cNvCxnSpPr>
            <a:cxnSpLocks noChangeShapeType="1"/>
            <a:stCxn id="15382" idx="5"/>
            <a:endCxn id="15379" idx="0"/>
          </p:cNvCxnSpPr>
          <p:nvPr>
            <p:custDataLst>
              <p:tags r:id="rId28"/>
            </p:custDataLst>
          </p:nvPr>
        </p:nvCxnSpPr>
        <p:spPr bwMode="auto">
          <a:xfrm>
            <a:off x="5468938" y="3367088"/>
            <a:ext cx="398462" cy="525462"/>
          </a:xfrm>
          <a:prstGeom prst="straightConnector1">
            <a:avLst/>
          </a:prstGeom>
          <a:noFill/>
          <a:ln w="9525">
            <a:solidFill>
              <a:schemeClr val="tx1"/>
            </a:solidFill>
            <a:round/>
            <a:headEnd type="none" w="med" len="med"/>
            <a:tailEnd type="none" w="med" len="med"/>
          </a:ln>
        </p:spPr>
      </p:cxnSp>
      <p:cxnSp>
        <p:nvCxnSpPr>
          <p:cNvPr id="15390" name="AutoShape 42"/>
          <p:cNvCxnSpPr>
            <a:cxnSpLocks noChangeShapeType="1"/>
            <a:stCxn id="15380" idx="5"/>
            <a:endCxn id="15376" idx="0"/>
          </p:cNvCxnSpPr>
          <p:nvPr>
            <p:custDataLst>
              <p:tags r:id="rId29"/>
            </p:custDataLst>
          </p:nvPr>
        </p:nvCxnSpPr>
        <p:spPr bwMode="auto">
          <a:xfrm>
            <a:off x="4935538" y="4256088"/>
            <a:ext cx="131762" cy="525462"/>
          </a:xfrm>
          <a:prstGeom prst="straightConnector1">
            <a:avLst/>
          </a:prstGeom>
          <a:noFill/>
          <a:ln w="9525">
            <a:solidFill>
              <a:schemeClr val="tx1"/>
            </a:solidFill>
            <a:round/>
            <a:headEnd type="none" w="med" len="med"/>
            <a:tailEnd type="none" w="med" len="med"/>
          </a:ln>
        </p:spPr>
      </p:cxnSp>
      <p:sp>
        <p:nvSpPr>
          <p:cNvPr id="15391" name="Oval 43"/>
          <p:cNvSpPr>
            <a:spLocks noChangeAspect="1" noChangeArrowheads="1"/>
          </p:cNvSpPr>
          <p:nvPr>
            <p:custDataLst>
              <p:tags r:id="rId30"/>
            </p:custDataLst>
          </p:nvPr>
        </p:nvSpPr>
        <p:spPr bwMode="auto">
          <a:xfrm>
            <a:off x="8077200" y="4800600"/>
            <a:ext cx="381000" cy="381000"/>
          </a:xfrm>
          <a:prstGeom prst="ellipse">
            <a:avLst/>
          </a:prstGeom>
          <a:noFill/>
          <a:ln w="38100">
            <a:solidFill>
              <a:schemeClr val="tx1"/>
            </a:solidFill>
            <a:round/>
            <a:headEnd/>
            <a:tailEnd/>
          </a:ln>
        </p:spPr>
        <p:txBody>
          <a:bodyPr wrap="none" anchor="ctr"/>
          <a:lstStyle/>
          <a:p>
            <a:pPr algn="ctr"/>
            <a:r>
              <a:rPr lang="en-US"/>
              <a:t>20</a:t>
            </a:r>
          </a:p>
        </p:txBody>
      </p:sp>
      <p:sp>
        <p:nvSpPr>
          <p:cNvPr id="15392" name="Oval 44"/>
          <p:cNvSpPr>
            <a:spLocks noChangeAspect="1" noChangeArrowheads="1"/>
          </p:cNvSpPr>
          <p:nvPr>
            <p:custDataLst>
              <p:tags r:id="rId31"/>
            </p:custDataLst>
          </p:nvPr>
        </p:nvSpPr>
        <p:spPr bwMode="auto">
          <a:xfrm>
            <a:off x="7848600" y="5638800"/>
            <a:ext cx="381000" cy="381000"/>
          </a:xfrm>
          <a:prstGeom prst="ellipse">
            <a:avLst/>
          </a:prstGeom>
          <a:noFill/>
          <a:ln w="38100">
            <a:solidFill>
              <a:schemeClr val="tx1"/>
            </a:solidFill>
            <a:round/>
            <a:headEnd/>
            <a:tailEnd/>
          </a:ln>
        </p:spPr>
        <p:txBody>
          <a:bodyPr wrap="none" anchor="ctr"/>
          <a:lstStyle/>
          <a:p>
            <a:pPr algn="ctr"/>
            <a:r>
              <a:rPr lang="en-US" dirty="0"/>
              <a:t>21</a:t>
            </a:r>
          </a:p>
        </p:txBody>
      </p:sp>
      <p:cxnSp>
        <p:nvCxnSpPr>
          <p:cNvPr id="15393" name="AutoShape 49"/>
          <p:cNvCxnSpPr>
            <a:cxnSpLocks noChangeShapeType="1"/>
            <a:stCxn id="15391" idx="4"/>
            <a:endCxn id="15392" idx="0"/>
          </p:cNvCxnSpPr>
          <p:nvPr>
            <p:custDataLst>
              <p:tags r:id="rId32"/>
            </p:custDataLst>
          </p:nvPr>
        </p:nvCxnSpPr>
        <p:spPr bwMode="auto">
          <a:xfrm rot="5400000">
            <a:off x="7924800" y="5295900"/>
            <a:ext cx="457200" cy="228600"/>
          </a:xfrm>
          <a:prstGeom prst="straightConnector1">
            <a:avLst/>
          </a:prstGeom>
          <a:noFill/>
          <a:ln w="9525">
            <a:solidFill>
              <a:schemeClr val="tx1"/>
            </a:solidFill>
            <a:round/>
            <a:headEnd type="none" w="med" len="med"/>
            <a:tailEnd type="none" w="med" len="med"/>
          </a:ln>
        </p:spPr>
      </p:cxnSp>
      <p:cxnSp>
        <p:nvCxnSpPr>
          <p:cNvPr id="15394" name="AutoShape 50"/>
          <p:cNvCxnSpPr>
            <a:cxnSpLocks noChangeShapeType="1"/>
            <a:stCxn id="15377" idx="5"/>
            <a:endCxn id="15391" idx="0"/>
          </p:cNvCxnSpPr>
          <p:nvPr>
            <p:custDataLst>
              <p:tags r:id="rId33"/>
            </p:custDataLst>
          </p:nvPr>
        </p:nvCxnSpPr>
        <p:spPr bwMode="auto">
          <a:xfrm>
            <a:off x="8135938" y="4256088"/>
            <a:ext cx="131762" cy="525462"/>
          </a:xfrm>
          <a:prstGeom prst="straightConnector1">
            <a:avLst/>
          </a:prstGeom>
          <a:noFill/>
          <a:ln w="9525">
            <a:solidFill>
              <a:schemeClr val="tx1"/>
            </a:solidFill>
            <a:round/>
            <a:headEnd type="none" w="med" len="med"/>
            <a:tailEnd type="none" w="med" len="med"/>
          </a:ln>
        </p:spPr>
      </p:cxnSp>
      <p:sp>
        <p:nvSpPr>
          <p:cNvPr id="15396" name="Oval 53"/>
          <p:cNvSpPr>
            <a:spLocks noChangeAspect="1" noChangeArrowheads="1"/>
          </p:cNvSpPr>
          <p:nvPr>
            <p:custDataLst>
              <p:tags r:id="rId34"/>
            </p:custDataLst>
          </p:nvPr>
        </p:nvSpPr>
        <p:spPr bwMode="auto">
          <a:xfrm>
            <a:off x="5141913" y="3913188"/>
            <a:ext cx="381000" cy="381000"/>
          </a:xfrm>
          <a:prstGeom prst="ellipse">
            <a:avLst/>
          </a:prstGeom>
          <a:noFill/>
          <a:ln w="38100">
            <a:solidFill>
              <a:schemeClr val="tx1"/>
            </a:solidFill>
            <a:round/>
            <a:headEnd/>
            <a:tailEnd/>
          </a:ln>
        </p:spPr>
        <p:txBody>
          <a:bodyPr wrap="none" anchor="ctr"/>
          <a:lstStyle/>
          <a:p>
            <a:pPr algn="ctr"/>
            <a:r>
              <a:rPr lang="en-US"/>
              <a:t>7</a:t>
            </a:r>
          </a:p>
        </p:txBody>
      </p:sp>
      <p:cxnSp>
        <p:nvCxnSpPr>
          <p:cNvPr id="15397" name="AutoShape 54"/>
          <p:cNvCxnSpPr>
            <a:cxnSpLocks noChangeShapeType="1"/>
            <a:stCxn id="15382" idx="4"/>
            <a:endCxn id="15396" idx="0"/>
          </p:cNvCxnSpPr>
          <p:nvPr>
            <p:custDataLst>
              <p:tags r:id="rId35"/>
            </p:custDataLst>
          </p:nvPr>
        </p:nvCxnSpPr>
        <p:spPr bwMode="auto">
          <a:xfrm flipH="1">
            <a:off x="5332413" y="3422650"/>
            <a:ext cx="1587" cy="471488"/>
          </a:xfrm>
          <a:prstGeom prst="straightConnector1">
            <a:avLst/>
          </a:prstGeom>
          <a:noFill/>
          <a:ln w="9525">
            <a:solidFill>
              <a:schemeClr val="tx1"/>
            </a:solidFill>
            <a:round/>
            <a:headEnd type="none" w="med" len="med"/>
            <a:tailEnd type="none" w="med" len="med"/>
          </a:ln>
        </p:spPr>
      </p:cxnSp>
      <p:sp>
        <p:nvSpPr>
          <p:cNvPr id="15398" name="Oval 55"/>
          <p:cNvSpPr>
            <a:spLocks noChangeAspect="1" noChangeArrowheads="1"/>
          </p:cNvSpPr>
          <p:nvPr>
            <p:custDataLst>
              <p:tags r:id="rId36"/>
            </p:custDataLst>
          </p:nvPr>
        </p:nvSpPr>
        <p:spPr bwMode="auto">
          <a:xfrm>
            <a:off x="7010400" y="4800600"/>
            <a:ext cx="381000" cy="381000"/>
          </a:xfrm>
          <a:prstGeom prst="ellipse">
            <a:avLst/>
          </a:prstGeom>
          <a:noFill/>
          <a:ln w="38100">
            <a:solidFill>
              <a:schemeClr val="tx1"/>
            </a:solidFill>
            <a:round/>
            <a:headEnd/>
            <a:tailEnd/>
          </a:ln>
        </p:spPr>
        <p:txBody>
          <a:bodyPr wrap="none" anchor="ctr"/>
          <a:lstStyle/>
          <a:p>
            <a:pPr algn="ctr"/>
            <a:r>
              <a:rPr lang="en-US"/>
              <a:t>15</a:t>
            </a:r>
          </a:p>
        </p:txBody>
      </p:sp>
      <p:cxnSp>
        <p:nvCxnSpPr>
          <p:cNvPr id="15399" name="AutoShape 56"/>
          <p:cNvCxnSpPr>
            <a:cxnSpLocks noChangeShapeType="1"/>
            <a:stCxn id="15378" idx="5"/>
            <a:endCxn id="15398" idx="0"/>
          </p:cNvCxnSpPr>
          <p:nvPr>
            <p:custDataLst>
              <p:tags r:id="rId37"/>
            </p:custDataLst>
          </p:nvPr>
        </p:nvCxnSpPr>
        <p:spPr bwMode="auto">
          <a:xfrm>
            <a:off x="7069138" y="4256088"/>
            <a:ext cx="131762" cy="525462"/>
          </a:xfrm>
          <a:prstGeom prst="straightConnector1">
            <a:avLst/>
          </a:prstGeom>
          <a:noFill/>
          <a:ln w="9525">
            <a:solidFill>
              <a:schemeClr val="tx1"/>
            </a:solidFill>
            <a:round/>
            <a:headEnd type="none" w="med" len="med"/>
            <a:tailEnd type="none" w="med" len="med"/>
          </a:ln>
        </p:spPr>
      </p:cxnSp>
      <p:sp>
        <p:nvSpPr>
          <p:cNvPr id="201786" name="AutoShape 58" hidden="1"/>
          <p:cNvSpPr>
            <a:spLocks noChangeArrowheads="1"/>
          </p:cNvSpPr>
          <p:nvPr>
            <p:custDataLst>
              <p:tags r:id="rId38"/>
            </p:custDataLst>
          </p:nvPr>
        </p:nvSpPr>
        <p:spPr bwMode="auto">
          <a:xfrm>
            <a:off x="5486400" y="4800600"/>
            <a:ext cx="1447800" cy="762000"/>
          </a:xfrm>
          <a:prstGeom prst="roundRect">
            <a:avLst>
              <a:gd name="adj" fmla="val 16667"/>
            </a:avLst>
          </a:prstGeom>
          <a:solidFill>
            <a:srgbClr val="FFFF99"/>
          </a:solidFill>
          <a:ln w="9525">
            <a:noFill/>
            <a:round/>
            <a:headEnd/>
            <a:tailEnd/>
          </a:ln>
        </p:spPr>
        <p:txBody>
          <a:bodyPr wrap="none" anchor="ctr"/>
          <a:lstStyle/>
          <a:p>
            <a:pPr algn="ctr" eaLnBrk="1" hangingPunct="1"/>
            <a:r>
              <a:rPr lang="en-US" sz="1600"/>
              <a:t>All children must </a:t>
            </a:r>
            <a:br>
              <a:rPr lang="en-US" sz="1600"/>
            </a:br>
            <a:r>
              <a:rPr lang="en-US" sz="1600"/>
              <a:t>obey order</a:t>
            </a:r>
          </a:p>
        </p:txBody>
      </p:sp>
      <p:sp>
        <p:nvSpPr>
          <p:cNvPr id="201787" name="Line 59" hidden="1"/>
          <p:cNvSpPr>
            <a:spLocks noChangeShapeType="1"/>
          </p:cNvSpPr>
          <p:nvPr>
            <p:custDataLst>
              <p:tags r:id="rId39"/>
            </p:custDataLst>
          </p:nvPr>
        </p:nvSpPr>
        <p:spPr bwMode="auto">
          <a:xfrm>
            <a:off x="4572000" y="2667000"/>
            <a:ext cx="533400" cy="304800"/>
          </a:xfrm>
          <a:prstGeom prst="line">
            <a:avLst/>
          </a:prstGeom>
          <a:noFill/>
          <a:ln w="38100">
            <a:solidFill>
              <a:schemeClr val="accent1"/>
            </a:solidFill>
            <a:round/>
            <a:headEnd/>
            <a:tailEnd type="triangle" w="med" len="med"/>
          </a:ln>
        </p:spPr>
        <p:txBody>
          <a:bodyPr/>
          <a:lstStyle/>
          <a:p>
            <a:endParaRPr lang="en-US"/>
          </a:p>
        </p:txBody>
      </p:sp>
      <p:sp>
        <p:nvSpPr>
          <p:cNvPr id="201788" name="Line 60" hidden="1"/>
          <p:cNvSpPr>
            <a:spLocks noChangeShapeType="1"/>
          </p:cNvSpPr>
          <p:nvPr>
            <p:custDataLst>
              <p:tags r:id="rId40"/>
            </p:custDataLst>
          </p:nvPr>
        </p:nvSpPr>
        <p:spPr bwMode="auto">
          <a:xfrm flipH="1">
            <a:off x="7772400" y="2667000"/>
            <a:ext cx="457200" cy="304800"/>
          </a:xfrm>
          <a:prstGeom prst="line">
            <a:avLst/>
          </a:prstGeom>
          <a:noFill/>
          <a:ln w="38100">
            <a:solidFill>
              <a:schemeClr val="accent1"/>
            </a:solidFill>
            <a:round/>
            <a:headEnd/>
            <a:tailEnd type="triangle" w="med" len="med"/>
          </a:ln>
        </p:spPr>
        <p:txBody>
          <a:bodyPr/>
          <a:lstStyle/>
          <a:p>
            <a:endParaRPr lang="en-US"/>
          </a:p>
        </p:txBody>
      </p:sp>
      <p:sp>
        <p:nvSpPr>
          <p:cNvPr id="201789" name="Line 61" hidden="1"/>
          <p:cNvSpPr>
            <a:spLocks noChangeShapeType="1"/>
          </p:cNvSpPr>
          <p:nvPr>
            <p:custDataLst>
              <p:tags r:id="rId41"/>
            </p:custDataLst>
          </p:nvPr>
        </p:nvSpPr>
        <p:spPr bwMode="auto">
          <a:xfrm flipH="1">
            <a:off x="8458200" y="4419600"/>
            <a:ext cx="457200" cy="304800"/>
          </a:xfrm>
          <a:prstGeom prst="line">
            <a:avLst/>
          </a:prstGeom>
          <a:noFill/>
          <a:ln w="38100">
            <a:solidFill>
              <a:schemeClr val="accent1"/>
            </a:solidFill>
            <a:round/>
            <a:headEnd/>
            <a:tailEnd type="triangle" w="med" len="med"/>
          </a:ln>
        </p:spPr>
        <p:txBody>
          <a:bodyPr/>
          <a:lstStyle/>
          <a:p>
            <a:endParaRPr lang="en-US"/>
          </a:p>
        </p:txBody>
      </p:sp>
      <p:sp>
        <p:nvSpPr>
          <p:cNvPr id="48" name="Slide Number Placeholder 5"/>
          <p:cNvSpPr>
            <a:spLocks noGrp="1"/>
          </p:cNvSpPr>
          <p:nvPr>
            <p:ph type="sldNum" sz="quarter" idx="12"/>
          </p:nvPr>
        </p:nvSpPr>
        <p:spPr>
          <a:xfrm>
            <a:off x="8130654" y="6356350"/>
            <a:ext cx="784746"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781ADA0-3BB4-460A-B7EB-C1A8DEAFE2E2}" type="slidenum">
              <a:rPr lang="en-US" smtClean="0"/>
              <a:pPr/>
              <a:t>22</a:t>
            </a:fld>
            <a:endParaRPr lang="en-US"/>
          </a:p>
        </p:txBody>
      </p:sp>
    </p:spTree>
    <p:extLst>
      <p:ext uri="{BB962C8B-B14F-4D97-AF65-F5344CB8AC3E}">
        <p14:creationId xmlns:p14="http://schemas.microsoft.com/office/powerpoint/2010/main" val="3777781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178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178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178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17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1786" grpId="0" animBg="1"/>
      <p:bldP spid="201787" grpId="0" animBg="1"/>
      <p:bldP spid="201788" grpId="0" animBg="1"/>
      <p:bldP spid="201789"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985B8A-1B8B-4654-87F6-A1679D3688FF}"/>
              </a:ext>
            </a:extLst>
          </p:cNvPr>
          <p:cNvSpPr>
            <a:spLocks noGrp="1"/>
          </p:cNvSpPr>
          <p:nvPr>
            <p:ph type="title"/>
          </p:nvPr>
        </p:nvSpPr>
        <p:spPr/>
        <p:txBody>
          <a:bodyPr/>
          <a:lstStyle/>
          <a:p>
            <a:r>
              <a:rPr lang="en-IN" dirty="0"/>
              <a:t>Tree Traversal </a:t>
            </a:r>
            <a:r>
              <a:rPr lang="en-IN" sz="2000" b="0" dirty="0"/>
              <a:t>(1 of 5)</a:t>
            </a:r>
          </a:p>
        </p:txBody>
      </p:sp>
      <p:sp>
        <p:nvSpPr>
          <p:cNvPr id="3" name="Content Placeholder 2">
            <a:extLst>
              <a:ext uri="{FF2B5EF4-FFF2-40B4-BE49-F238E27FC236}">
                <a16:creationId xmlns:a16="http://schemas.microsoft.com/office/drawing/2014/main" id="{511B9AE3-BA98-4ED2-A0B6-B0E02DACB4C8}"/>
              </a:ext>
            </a:extLst>
          </p:cNvPr>
          <p:cNvSpPr>
            <a:spLocks noGrp="1"/>
          </p:cNvSpPr>
          <p:nvPr>
            <p:ph sz="quarter" idx="13"/>
          </p:nvPr>
        </p:nvSpPr>
        <p:spPr>
          <a:xfrm>
            <a:off x="589935" y="1448780"/>
            <a:ext cx="8096865" cy="4663335"/>
          </a:xfrm>
        </p:spPr>
        <p:txBody>
          <a:bodyPr>
            <a:normAutofit lnSpcReduction="10000"/>
          </a:bodyPr>
          <a:lstStyle/>
          <a:p>
            <a:pPr marL="0" indent="0">
              <a:buFont typeface="Monotype Sorts"/>
              <a:buNone/>
            </a:pPr>
            <a:r>
              <a:rPr lang="en-US" altLang="en-US" dirty="0">
                <a:cs typeface="Courier New" panose="02070309020205020404" pitchFamily="49" charset="0"/>
              </a:rPr>
              <a:t>Tree traversal is the process of visiting each node in the tree exactly once. There are several ways to traverse a tree. This section presents DFS &amp; BFS:</a:t>
            </a:r>
          </a:p>
          <a:p>
            <a:pPr indent="-342900"/>
            <a:r>
              <a:rPr lang="en-US" altLang="en-US" dirty="0">
                <a:cs typeface="Courier New" panose="02070309020205020404" pitchFamily="49" charset="0"/>
              </a:rPr>
              <a:t> Depth-first search (DFS)</a:t>
            </a:r>
          </a:p>
          <a:p>
            <a:pPr lvl="1" indent="-342900"/>
            <a:r>
              <a:rPr lang="en-US" b="0" i="0" dirty="0">
                <a:solidFill>
                  <a:srgbClr val="4D5B7C"/>
                </a:solidFill>
                <a:effectLst/>
                <a:latin typeface="__Inter_1fc7a2"/>
              </a:rPr>
              <a:t>The algorithm begins at the root node and then it explores each branch before </a:t>
            </a:r>
            <a:r>
              <a:rPr lang="en-US" b="0" i="0" u="none" strike="noStrike" dirty="0">
                <a:solidFill>
                  <a:srgbClr val="0069FF"/>
                </a:solidFill>
                <a:effectLst/>
                <a:latin typeface="__Inter_1fc7a2"/>
                <a:hlinkClick r:id="rId2"/>
              </a:rPr>
              <a:t>backtracking</a:t>
            </a:r>
            <a:r>
              <a:rPr lang="en-US" b="0" i="0" dirty="0">
                <a:solidFill>
                  <a:srgbClr val="4D5B7C"/>
                </a:solidFill>
                <a:effectLst/>
                <a:latin typeface="__Inter_1fc7a2"/>
              </a:rPr>
              <a:t>. It is implemented using stacks.</a:t>
            </a:r>
            <a:r>
              <a:rPr lang="en-US" altLang="en-US" dirty="0">
                <a:cs typeface="Courier New" panose="02070309020205020404" pitchFamily="49" charset="0"/>
              </a:rPr>
              <a:t> </a:t>
            </a:r>
          </a:p>
          <a:p>
            <a:pPr lvl="1" indent="-342900"/>
            <a:r>
              <a:rPr lang="en-US" altLang="en-US" dirty="0">
                <a:cs typeface="Courier New" panose="02070309020205020404" pitchFamily="49" charset="0"/>
              </a:rPr>
              <a:t>Recursion is used for backtracking.</a:t>
            </a:r>
          </a:p>
          <a:p>
            <a:pPr algn="l"/>
            <a:r>
              <a:rPr lang="en-US" b="0" i="0" dirty="0">
                <a:solidFill>
                  <a:srgbClr val="4D5B7C"/>
                </a:solidFill>
                <a:effectLst/>
                <a:latin typeface="__Inter_1fc7a2"/>
              </a:rPr>
              <a:t>For Binary trees, there are three types of DFS traversals.</a:t>
            </a:r>
          </a:p>
          <a:p>
            <a:pPr algn="l">
              <a:buFont typeface="+mj-lt"/>
              <a:buAutoNum type="arabicPeriod"/>
            </a:pPr>
            <a:r>
              <a:rPr lang="en-US" b="1" i="0" dirty="0">
                <a:solidFill>
                  <a:srgbClr val="4D5B7C"/>
                </a:solidFill>
                <a:effectLst/>
                <a:latin typeface="__Inter_1fc7a2"/>
              </a:rPr>
              <a:t>In-Order</a:t>
            </a:r>
            <a:endParaRPr lang="en-US" b="0" i="0" dirty="0">
              <a:solidFill>
                <a:srgbClr val="4D5B7C"/>
              </a:solidFill>
              <a:effectLst/>
              <a:latin typeface="__Inter_1fc7a2"/>
            </a:endParaRPr>
          </a:p>
          <a:p>
            <a:pPr algn="l">
              <a:buFont typeface="+mj-lt"/>
              <a:buAutoNum type="arabicPeriod"/>
            </a:pPr>
            <a:r>
              <a:rPr lang="en-US" b="1" i="0" dirty="0">
                <a:solidFill>
                  <a:srgbClr val="4D5B7C"/>
                </a:solidFill>
                <a:effectLst/>
                <a:latin typeface="__Inter_1fc7a2"/>
              </a:rPr>
              <a:t>Pre-Order</a:t>
            </a:r>
            <a:endParaRPr lang="en-US" b="0" i="0" dirty="0">
              <a:solidFill>
                <a:srgbClr val="4D5B7C"/>
              </a:solidFill>
              <a:effectLst/>
              <a:latin typeface="__Inter_1fc7a2"/>
            </a:endParaRPr>
          </a:p>
          <a:p>
            <a:pPr algn="l">
              <a:buFont typeface="+mj-lt"/>
              <a:buAutoNum type="arabicPeriod"/>
            </a:pPr>
            <a:r>
              <a:rPr lang="en-US" b="1" i="0" dirty="0">
                <a:solidFill>
                  <a:srgbClr val="4D5B7C"/>
                </a:solidFill>
                <a:effectLst/>
                <a:latin typeface="__Inter_1fc7a2"/>
              </a:rPr>
              <a:t>Post-Order</a:t>
            </a:r>
            <a:endParaRPr lang="en-US" b="0" i="0" dirty="0">
              <a:solidFill>
                <a:srgbClr val="4D5B7C"/>
              </a:solidFill>
              <a:effectLst/>
              <a:latin typeface="__Inter_1fc7a2"/>
            </a:endParaRPr>
          </a:p>
        </p:txBody>
      </p:sp>
    </p:spTree>
    <p:extLst>
      <p:ext uri="{BB962C8B-B14F-4D97-AF65-F5344CB8AC3E}">
        <p14:creationId xmlns:p14="http://schemas.microsoft.com/office/powerpoint/2010/main" val="25650360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985B8A-1B8B-4654-87F6-A1679D3688FF}"/>
              </a:ext>
            </a:extLst>
          </p:cNvPr>
          <p:cNvSpPr>
            <a:spLocks noGrp="1"/>
          </p:cNvSpPr>
          <p:nvPr>
            <p:ph type="title"/>
          </p:nvPr>
        </p:nvSpPr>
        <p:spPr/>
        <p:txBody>
          <a:bodyPr/>
          <a:lstStyle/>
          <a:p>
            <a:r>
              <a:rPr lang="en-IN" dirty="0"/>
              <a:t>Tree Traversal </a:t>
            </a:r>
            <a:r>
              <a:rPr lang="en-IN" sz="2000" b="0" dirty="0"/>
              <a:t>(2 of 5)</a:t>
            </a:r>
          </a:p>
        </p:txBody>
      </p:sp>
      <p:sp>
        <p:nvSpPr>
          <p:cNvPr id="3" name="Content Placeholder 2">
            <a:extLst>
              <a:ext uri="{FF2B5EF4-FFF2-40B4-BE49-F238E27FC236}">
                <a16:creationId xmlns:a16="http://schemas.microsoft.com/office/drawing/2014/main" id="{511B9AE3-BA98-4ED2-A0B6-B0E02DACB4C8}"/>
              </a:ext>
            </a:extLst>
          </p:cNvPr>
          <p:cNvSpPr>
            <a:spLocks noGrp="1"/>
          </p:cNvSpPr>
          <p:nvPr>
            <p:ph sz="quarter" idx="13"/>
          </p:nvPr>
        </p:nvSpPr>
        <p:spPr>
          <a:xfrm>
            <a:off x="589935" y="1448780"/>
            <a:ext cx="8096865" cy="4663335"/>
          </a:xfrm>
        </p:spPr>
        <p:txBody>
          <a:bodyPr/>
          <a:lstStyle/>
          <a:p>
            <a:pPr marL="0" indent="0">
              <a:buFont typeface="Monotype Sorts"/>
              <a:buNone/>
            </a:pPr>
            <a:r>
              <a:rPr lang="en-US" altLang="en-US" dirty="0">
                <a:cs typeface="Courier New" panose="02070309020205020404" pitchFamily="49" charset="0"/>
              </a:rPr>
              <a:t>The </a:t>
            </a:r>
            <a:r>
              <a:rPr lang="en-US" altLang="en-US" dirty="0" err="1">
                <a:cs typeface="Courier New" panose="02070309020205020404" pitchFamily="49" charset="0"/>
              </a:rPr>
              <a:t>inorder</a:t>
            </a:r>
            <a:r>
              <a:rPr lang="en-US" altLang="en-US" dirty="0">
                <a:cs typeface="Courier New" panose="02070309020205020404" pitchFamily="49" charset="0"/>
              </a:rPr>
              <a:t> traversal is to visit the left subtree of the current node first recursively, then the current node itself, </a:t>
            </a:r>
          </a:p>
          <a:p>
            <a:pPr marL="0" indent="0">
              <a:buFont typeface="Monotype Sorts"/>
              <a:buNone/>
            </a:pPr>
            <a:r>
              <a:rPr lang="en-US" altLang="en-US" dirty="0">
                <a:cs typeface="Courier New" panose="02070309020205020404" pitchFamily="49" charset="0"/>
              </a:rPr>
              <a:t>and finally the right subtree of the </a:t>
            </a:r>
          </a:p>
          <a:p>
            <a:pPr marL="0" indent="0">
              <a:buFont typeface="Monotype Sorts"/>
              <a:buNone/>
            </a:pPr>
            <a:r>
              <a:rPr lang="en-US" altLang="en-US" dirty="0">
                <a:cs typeface="Courier New" panose="02070309020205020404" pitchFamily="49" charset="0"/>
              </a:rPr>
              <a:t>current node recursively.</a:t>
            </a:r>
          </a:p>
          <a:p>
            <a:pPr marL="0" indent="0">
              <a:buFont typeface="Monotype Sorts"/>
              <a:buNone/>
            </a:pPr>
            <a:r>
              <a:rPr lang="en-US" altLang="en-US" dirty="0">
                <a:cs typeface="Courier New" panose="02070309020205020404" pitchFamily="49" charset="0"/>
              </a:rPr>
              <a:t> </a:t>
            </a:r>
          </a:p>
        </p:txBody>
      </p:sp>
      <p:pic>
        <p:nvPicPr>
          <p:cNvPr id="4" name="Content Placeholder 16" descr="A tree diagram shows 60 at the top labeled, root. 60 has branches as 55 and 100. 55 has branches as 45 and 57. 100 has branches as 67 and 107.">
            <a:extLst>
              <a:ext uri="{FF2B5EF4-FFF2-40B4-BE49-F238E27FC236}">
                <a16:creationId xmlns:a16="http://schemas.microsoft.com/office/drawing/2014/main" id="{734130D4-A93D-496C-94FD-48E77BD8AFF3}"/>
              </a:ext>
            </a:extLst>
          </p:cNvPr>
          <p:cNvPicPr>
            <a:picLocks noChangeAspect="1"/>
          </p:cNvPicPr>
          <p:nvPr/>
        </p:nvPicPr>
        <p:blipFill>
          <a:blip r:embed="rId2"/>
          <a:stretch>
            <a:fillRect/>
          </a:stretch>
        </p:blipFill>
        <p:spPr>
          <a:xfrm>
            <a:off x="4891880" y="3444325"/>
            <a:ext cx="3794920" cy="2307725"/>
          </a:xfrm>
          <a:prstGeom prst="rect">
            <a:avLst/>
          </a:prstGeom>
        </p:spPr>
      </p:pic>
    </p:spTree>
    <p:extLst>
      <p:ext uri="{BB962C8B-B14F-4D97-AF65-F5344CB8AC3E}">
        <p14:creationId xmlns:p14="http://schemas.microsoft.com/office/powerpoint/2010/main" val="32209162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985B8A-1B8B-4654-87F6-A1679D3688FF}"/>
              </a:ext>
            </a:extLst>
          </p:cNvPr>
          <p:cNvSpPr>
            <a:spLocks noGrp="1"/>
          </p:cNvSpPr>
          <p:nvPr>
            <p:ph type="title"/>
          </p:nvPr>
        </p:nvSpPr>
        <p:spPr/>
        <p:txBody>
          <a:bodyPr/>
          <a:lstStyle/>
          <a:p>
            <a:r>
              <a:rPr lang="en-IN" dirty="0"/>
              <a:t>Tree Traversal </a:t>
            </a:r>
            <a:r>
              <a:rPr lang="en-IN" sz="2000" b="0" dirty="0"/>
              <a:t>(3 of 5)</a:t>
            </a:r>
          </a:p>
        </p:txBody>
      </p:sp>
      <p:sp>
        <p:nvSpPr>
          <p:cNvPr id="3" name="Content Placeholder 2">
            <a:extLst>
              <a:ext uri="{FF2B5EF4-FFF2-40B4-BE49-F238E27FC236}">
                <a16:creationId xmlns:a16="http://schemas.microsoft.com/office/drawing/2014/main" id="{511B9AE3-BA98-4ED2-A0B6-B0E02DACB4C8}"/>
              </a:ext>
            </a:extLst>
          </p:cNvPr>
          <p:cNvSpPr>
            <a:spLocks noGrp="1"/>
          </p:cNvSpPr>
          <p:nvPr>
            <p:ph sz="quarter" idx="13"/>
          </p:nvPr>
        </p:nvSpPr>
        <p:spPr>
          <a:xfrm>
            <a:off x="457200" y="1554920"/>
            <a:ext cx="8218488" cy="2470815"/>
          </a:xfrm>
        </p:spPr>
        <p:txBody>
          <a:bodyPr/>
          <a:lstStyle/>
          <a:p>
            <a:pPr marL="0" indent="0">
              <a:buFont typeface="Monotype Sorts"/>
              <a:buNone/>
            </a:pPr>
            <a:r>
              <a:rPr lang="en-IN" altLang="en-US" dirty="0">
                <a:cs typeface="Courier New" panose="02070309020205020404" pitchFamily="49" charset="0"/>
              </a:rPr>
              <a:t>The </a:t>
            </a:r>
            <a:r>
              <a:rPr lang="en-IN" altLang="en-US" dirty="0" err="1">
                <a:cs typeface="Courier New" panose="02070309020205020404" pitchFamily="49" charset="0"/>
              </a:rPr>
              <a:t>preorder</a:t>
            </a:r>
            <a:r>
              <a:rPr lang="en-IN" altLang="en-US" dirty="0">
                <a:cs typeface="Courier New" panose="02070309020205020404" pitchFamily="49" charset="0"/>
              </a:rPr>
              <a:t> traversal is to visit the current node first, then the left subtree of the current node recursively, and finally the right subtree of the current node recursively.</a:t>
            </a:r>
          </a:p>
        </p:txBody>
      </p:sp>
      <p:pic>
        <p:nvPicPr>
          <p:cNvPr id="4" name="Content Placeholder 16" descr="A tree diagram shows 60 at the top labeled, root. 60 has branches as 55 and 100. 55 has branches as 45 and 57. 100 has branches as 67 and 107.">
            <a:extLst>
              <a:ext uri="{FF2B5EF4-FFF2-40B4-BE49-F238E27FC236}">
                <a16:creationId xmlns:a16="http://schemas.microsoft.com/office/drawing/2014/main" id="{DFAF286A-0C19-496C-9ADE-6D6B1D9A722A}"/>
              </a:ext>
            </a:extLst>
          </p:cNvPr>
          <p:cNvPicPr>
            <a:picLocks noChangeAspect="1"/>
          </p:cNvPicPr>
          <p:nvPr/>
        </p:nvPicPr>
        <p:blipFill>
          <a:blip r:embed="rId2"/>
          <a:stretch>
            <a:fillRect/>
          </a:stretch>
        </p:blipFill>
        <p:spPr>
          <a:xfrm>
            <a:off x="480475" y="3248980"/>
            <a:ext cx="3794920" cy="2307725"/>
          </a:xfrm>
          <a:prstGeom prst="rect">
            <a:avLst/>
          </a:prstGeom>
        </p:spPr>
      </p:pic>
    </p:spTree>
    <p:extLst>
      <p:ext uri="{BB962C8B-B14F-4D97-AF65-F5344CB8AC3E}">
        <p14:creationId xmlns:p14="http://schemas.microsoft.com/office/powerpoint/2010/main" val="4288830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985B8A-1B8B-4654-87F6-A1679D3688FF}"/>
              </a:ext>
            </a:extLst>
          </p:cNvPr>
          <p:cNvSpPr>
            <a:spLocks noGrp="1"/>
          </p:cNvSpPr>
          <p:nvPr>
            <p:ph type="title"/>
          </p:nvPr>
        </p:nvSpPr>
        <p:spPr/>
        <p:txBody>
          <a:bodyPr/>
          <a:lstStyle/>
          <a:p>
            <a:r>
              <a:rPr lang="en-IN" dirty="0"/>
              <a:t>Tree Traversal </a:t>
            </a:r>
            <a:r>
              <a:rPr lang="en-IN" sz="2000" b="0" dirty="0"/>
              <a:t>(4 of 5)</a:t>
            </a:r>
          </a:p>
        </p:txBody>
      </p:sp>
      <p:sp>
        <p:nvSpPr>
          <p:cNvPr id="3" name="Content Placeholder 2">
            <a:extLst>
              <a:ext uri="{FF2B5EF4-FFF2-40B4-BE49-F238E27FC236}">
                <a16:creationId xmlns:a16="http://schemas.microsoft.com/office/drawing/2014/main" id="{511B9AE3-BA98-4ED2-A0B6-B0E02DACB4C8}"/>
              </a:ext>
            </a:extLst>
          </p:cNvPr>
          <p:cNvSpPr>
            <a:spLocks noGrp="1"/>
          </p:cNvSpPr>
          <p:nvPr>
            <p:ph sz="quarter" idx="13"/>
          </p:nvPr>
        </p:nvSpPr>
        <p:spPr>
          <a:xfrm>
            <a:off x="457200" y="1554920"/>
            <a:ext cx="8218488" cy="2470815"/>
          </a:xfrm>
        </p:spPr>
        <p:txBody>
          <a:bodyPr/>
          <a:lstStyle/>
          <a:p>
            <a:pPr marL="0" indent="0">
              <a:buFont typeface="Monotype Sorts"/>
              <a:buNone/>
            </a:pPr>
            <a:r>
              <a:rPr lang="en-US" altLang="en-US" dirty="0">
                <a:cs typeface="Courier New" panose="02070309020205020404" pitchFamily="49" charset="0"/>
              </a:rPr>
              <a:t>The </a:t>
            </a:r>
            <a:r>
              <a:rPr lang="en-US" altLang="en-US" dirty="0" err="1">
                <a:cs typeface="Courier New" panose="02070309020205020404" pitchFamily="49" charset="0"/>
              </a:rPr>
              <a:t>postorder</a:t>
            </a:r>
            <a:r>
              <a:rPr lang="en-US" altLang="en-US" dirty="0">
                <a:cs typeface="Courier New" panose="02070309020205020404" pitchFamily="49" charset="0"/>
              </a:rPr>
              <a:t> traversal is to visit the left subtree of the current node first recursively, then the right subtree of the </a:t>
            </a:r>
          </a:p>
          <a:p>
            <a:pPr marL="0" indent="0">
              <a:buFont typeface="Monotype Sorts"/>
              <a:buNone/>
            </a:pPr>
            <a:r>
              <a:rPr lang="en-US" altLang="en-US" dirty="0">
                <a:cs typeface="Courier New" panose="02070309020205020404" pitchFamily="49" charset="0"/>
              </a:rPr>
              <a:t>current node recursively, and finally the current node itself. </a:t>
            </a:r>
          </a:p>
        </p:txBody>
      </p:sp>
      <p:pic>
        <p:nvPicPr>
          <p:cNvPr id="4" name="Content Placeholder 16" descr="A tree diagram shows 60 at the top labeled, root. 60 has branches as 55 and 100. 55 has branches as 45 and 57. 100 has branches as 67 and 107.">
            <a:extLst>
              <a:ext uri="{FF2B5EF4-FFF2-40B4-BE49-F238E27FC236}">
                <a16:creationId xmlns:a16="http://schemas.microsoft.com/office/drawing/2014/main" id="{DFAF286A-0C19-496C-9ADE-6D6B1D9A722A}"/>
              </a:ext>
            </a:extLst>
          </p:cNvPr>
          <p:cNvPicPr>
            <a:picLocks noChangeAspect="1"/>
          </p:cNvPicPr>
          <p:nvPr/>
        </p:nvPicPr>
        <p:blipFill>
          <a:blip r:embed="rId2"/>
          <a:stretch>
            <a:fillRect/>
          </a:stretch>
        </p:blipFill>
        <p:spPr>
          <a:xfrm>
            <a:off x="480475" y="3248980"/>
            <a:ext cx="3794920" cy="2307725"/>
          </a:xfrm>
          <a:prstGeom prst="rect">
            <a:avLst/>
          </a:prstGeom>
        </p:spPr>
      </p:pic>
    </p:spTree>
    <p:extLst>
      <p:ext uri="{BB962C8B-B14F-4D97-AF65-F5344CB8AC3E}">
        <p14:creationId xmlns:p14="http://schemas.microsoft.com/office/powerpoint/2010/main" val="26766453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D2644E6-B5D6-4003-8147-E697CBF45A40}"/>
              </a:ext>
            </a:extLst>
          </p:cNvPr>
          <p:cNvSpPr>
            <a:spLocks noGrp="1"/>
          </p:cNvSpPr>
          <p:nvPr>
            <p:ph type="title"/>
          </p:nvPr>
        </p:nvSpPr>
        <p:spPr/>
        <p:txBody>
          <a:bodyPr/>
          <a:lstStyle/>
          <a:p>
            <a:r>
              <a:rPr lang="en-IN" dirty="0"/>
              <a:t>Tree Traversal </a:t>
            </a:r>
            <a:r>
              <a:rPr lang="en-IN" sz="2000" b="0" dirty="0"/>
              <a:t>(5 of 5)</a:t>
            </a:r>
            <a:endParaRPr lang="en-IN" dirty="0"/>
          </a:p>
        </p:txBody>
      </p:sp>
      <p:sp>
        <p:nvSpPr>
          <p:cNvPr id="5" name="Content Placeholder 4">
            <a:extLst>
              <a:ext uri="{FF2B5EF4-FFF2-40B4-BE49-F238E27FC236}">
                <a16:creationId xmlns:a16="http://schemas.microsoft.com/office/drawing/2014/main" id="{F855ED27-E221-40B1-B0B0-E12B31C808FD}"/>
              </a:ext>
            </a:extLst>
          </p:cNvPr>
          <p:cNvSpPr>
            <a:spLocks noGrp="1"/>
          </p:cNvSpPr>
          <p:nvPr>
            <p:ph sz="quarter" idx="13"/>
          </p:nvPr>
        </p:nvSpPr>
        <p:spPr>
          <a:xfrm>
            <a:off x="457200" y="1556327"/>
            <a:ext cx="8229600" cy="1625785"/>
          </a:xfrm>
        </p:spPr>
        <p:txBody>
          <a:bodyPr>
            <a:normAutofit fontScale="92500"/>
          </a:bodyPr>
          <a:lstStyle/>
          <a:p>
            <a:pPr marL="343332" indent="-342900"/>
            <a:r>
              <a:rPr lang="en-US" b="1" dirty="0">
                <a:solidFill>
                  <a:srgbClr val="4D5B7C"/>
                </a:solidFill>
                <a:latin typeface="__Epilogue_61966b"/>
              </a:rPr>
              <a:t>Breadth-First Search (BFS)</a:t>
            </a:r>
            <a:endParaRPr lang="en-US" altLang="en-US" dirty="0">
              <a:cs typeface="Courier New" panose="02070309020205020404" pitchFamily="49" charset="0"/>
            </a:endParaRPr>
          </a:p>
          <a:p>
            <a:pPr marL="743382" lvl="1" indent="-342900"/>
            <a:r>
              <a:rPr lang="en-US" altLang="en-US" dirty="0">
                <a:cs typeface="Courier New" panose="02070309020205020404" pitchFamily="49" charset="0"/>
              </a:rPr>
              <a:t>The breadth-first traversal is to visit the nodes level by level. First, visit the root, then all children of the root from left to right, then grandchildren of the root from left to right, and so on.</a:t>
            </a:r>
          </a:p>
        </p:txBody>
      </p:sp>
      <p:pic>
        <p:nvPicPr>
          <p:cNvPr id="8" name="Content Placeholder 16" descr="A tree diagram shows 60 at the top labeled, root. 60 has branches as 55 and 100. 55 has branches as 45 and 57. 100 has branches as 67 and 107.">
            <a:extLst>
              <a:ext uri="{FF2B5EF4-FFF2-40B4-BE49-F238E27FC236}">
                <a16:creationId xmlns:a16="http://schemas.microsoft.com/office/drawing/2014/main" id="{F5A82F1D-7DA3-4067-80B7-66A4C16A5C74}"/>
              </a:ext>
            </a:extLst>
          </p:cNvPr>
          <p:cNvPicPr>
            <a:picLocks noGrp="1" noChangeAspect="1"/>
          </p:cNvPicPr>
          <p:nvPr>
            <p:ph sz="quarter" idx="14"/>
          </p:nvPr>
        </p:nvPicPr>
        <p:blipFill>
          <a:blip r:embed="rId2"/>
          <a:stretch>
            <a:fillRect/>
          </a:stretch>
        </p:blipFill>
        <p:spPr>
          <a:xfrm>
            <a:off x="451079" y="3969060"/>
            <a:ext cx="3794920" cy="2307725"/>
          </a:xfrm>
          <a:prstGeom prst="rect">
            <a:avLst/>
          </a:prstGeom>
        </p:spPr>
      </p:pic>
    </p:spTree>
    <p:extLst>
      <p:ext uri="{BB962C8B-B14F-4D97-AF65-F5344CB8AC3E}">
        <p14:creationId xmlns:p14="http://schemas.microsoft.com/office/powerpoint/2010/main" val="36780124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Slide Number Placeholder 4">
            <a:extLst>
              <a:ext uri="{FF2B5EF4-FFF2-40B4-BE49-F238E27FC236}">
                <a16:creationId xmlns:a16="http://schemas.microsoft.com/office/drawing/2014/main" id="{B5DEEBC6-8B13-48A3-BF9C-BE3178E011DF}"/>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panose="02020603050405020304" pitchFamily="18" charset="0"/>
              </a:defRPr>
            </a:lvl1pPr>
            <a:lvl2pPr marL="742950" indent="-285750">
              <a:spcBef>
                <a:spcPct val="20000"/>
              </a:spcBef>
              <a:buChar char="–"/>
              <a:defRPr sz="2800">
                <a:solidFill>
                  <a:schemeClr val="tx1"/>
                </a:solidFill>
                <a:latin typeface="Times" panose="02020603050405020304" pitchFamily="18" charset="0"/>
              </a:defRPr>
            </a:lvl2pPr>
            <a:lvl3pPr marL="1143000" indent="-228600">
              <a:spcBef>
                <a:spcPct val="20000"/>
              </a:spcBef>
              <a:buChar char="•"/>
              <a:defRPr sz="2400">
                <a:solidFill>
                  <a:schemeClr val="tx1"/>
                </a:solidFill>
                <a:latin typeface="Times" panose="02020603050405020304" pitchFamily="18" charset="0"/>
              </a:defRPr>
            </a:lvl3pPr>
            <a:lvl4pPr marL="1600200" indent="-228600">
              <a:spcBef>
                <a:spcPct val="20000"/>
              </a:spcBef>
              <a:buChar char="–"/>
              <a:defRPr sz="2000">
                <a:solidFill>
                  <a:schemeClr val="tx1"/>
                </a:solidFill>
                <a:latin typeface="Times" panose="02020603050405020304" pitchFamily="18" charset="0"/>
              </a:defRPr>
            </a:lvl4pPr>
            <a:lvl5pPr marL="2057400" indent="-228600">
              <a:spcBef>
                <a:spcPct val="20000"/>
              </a:spcBef>
              <a:buChar char="»"/>
              <a:defRPr sz="2000">
                <a:solidFill>
                  <a:schemeClr val="tx1"/>
                </a:solidFill>
                <a:latin typeface="Times"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panose="02020603050405020304" pitchFamily="18" charset="0"/>
              </a:defRPr>
            </a:lvl9pPr>
          </a:lstStyle>
          <a:p>
            <a:pPr>
              <a:spcBef>
                <a:spcPct val="0"/>
              </a:spcBef>
              <a:buFontTx/>
              <a:buNone/>
            </a:pPr>
            <a:r>
              <a:rPr lang="en-US" altLang="en-US" sz="1000">
                <a:solidFill>
                  <a:srgbClr val="548446"/>
                </a:solidFill>
                <a:latin typeface="Arial" panose="020B0604020202020204" pitchFamily="34" charset="0"/>
              </a:rPr>
              <a:t>11 A-</a:t>
            </a:r>
            <a:fld id="{2698B19F-6F96-4D8C-BF55-568F187B450D}" type="slidenum">
              <a:rPr lang="en-US" altLang="en-US" sz="1000" smtClean="0">
                <a:solidFill>
                  <a:srgbClr val="548446"/>
                </a:solidFill>
                <a:latin typeface="Arial" panose="020B0604020202020204" pitchFamily="34" charset="0"/>
              </a:rPr>
              <a:pPr>
                <a:spcBef>
                  <a:spcPct val="0"/>
                </a:spcBef>
                <a:buFontTx/>
                <a:buNone/>
              </a:pPr>
              <a:t>28</a:t>
            </a:fld>
            <a:endParaRPr lang="en-US" altLang="en-US" sz="1000">
              <a:solidFill>
                <a:srgbClr val="548446"/>
              </a:solidFill>
              <a:latin typeface="Arial" panose="020B0604020202020204" pitchFamily="34" charset="0"/>
            </a:endParaRPr>
          </a:p>
        </p:txBody>
      </p:sp>
      <p:sp>
        <p:nvSpPr>
          <p:cNvPr id="26628" name="Rectangle 2">
            <a:extLst>
              <a:ext uri="{FF2B5EF4-FFF2-40B4-BE49-F238E27FC236}">
                <a16:creationId xmlns:a16="http://schemas.microsoft.com/office/drawing/2014/main" id="{B26A2B00-5F9E-475A-8333-82BF080D9C41}"/>
              </a:ext>
            </a:extLst>
          </p:cNvPr>
          <p:cNvSpPr>
            <a:spLocks noGrp="1" noChangeArrowheads="1"/>
          </p:cNvSpPr>
          <p:nvPr>
            <p:ph type="title"/>
          </p:nvPr>
        </p:nvSpPr>
        <p:spPr/>
        <p:txBody>
          <a:bodyPr/>
          <a:lstStyle/>
          <a:p>
            <a:pPr eaLnBrk="1" hangingPunct="1"/>
            <a:r>
              <a:rPr lang="en-US" altLang="en-US"/>
              <a:t>Traversal of a Binary Tree</a:t>
            </a:r>
          </a:p>
        </p:txBody>
      </p:sp>
      <p:pic>
        <p:nvPicPr>
          <p:cNvPr id="26629" name="Picture 4">
            <a:extLst>
              <a:ext uri="{FF2B5EF4-FFF2-40B4-BE49-F238E27FC236}">
                <a16:creationId xmlns:a16="http://schemas.microsoft.com/office/drawing/2014/main" id="{FE01C364-A235-4958-8750-390B30D2D5A6}"/>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b="14536"/>
          <a:stretch/>
        </p:blipFill>
        <p:spPr>
          <a:xfrm>
            <a:off x="914400" y="1752601"/>
            <a:ext cx="7772400" cy="2936540"/>
          </a:xfrm>
          <a:noFill/>
        </p:spPr>
      </p:pic>
      <p:sp>
        <p:nvSpPr>
          <p:cNvPr id="29701" name="Text Box 5">
            <a:extLst>
              <a:ext uri="{FF2B5EF4-FFF2-40B4-BE49-F238E27FC236}">
                <a16:creationId xmlns:a16="http://schemas.microsoft.com/office/drawing/2014/main" id="{6D2593D1-E296-4B05-B225-875A2A238AAC}"/>
              </a:ext>
            </a:extLst>
          </p:cNvPr>
          <p:cNvSpPr txBox="1">
            <a:spLocks noChangeArrowheads="1"/>
          </p:cNvSpPr>
          <p:nvPr/>
        </p:nvSpPr>
        <p:spPr bwMode="auto">
          <a:xfrm>
            <a:off x="914400" y="5410200"/>
            <a:ext cx="7620000" cy="767390"/>
          </a:xfrm>
          <a:prstGeom prst="rect">
            <a:avLst/>
          </a:prstGeom>
          <a:noFill/>
          <a:ln w="9525">
            <a:noFill/>
            <a:miter lim="800000"/>
            <a:headEnd/>
            <a:tailEnd/>
          </a:ln>
          <a:effectLst/>
        </p:spPr>
        <p:txBody>
          <a:bodyPr>
            <a:spAutoFit/>
          </a:bodyPr>
          <a:lstStyle/>
          <a:p>
            <a:pPr>
              <a:lnSpc>
                <a:spcPts val="2800"/>
              </a:lnSpc>
              <a:defRPr/>
            </a:pPr>
            <a:endParaRPr lang="en-US" sz="2000" dirty="0">
              <a:effectLst>
                <a:outerShdw blurRad="38100" dist="38100" dir="2700000" algn="tl">
                  <a:srgbClr val="C0C0C0"/>
                </a:outerShdw>
              </a:effectLst>
              <a:latin typeface="Arial" charset="0"/>
            </a:endParaRPr>
          </a:p>
          <a:p>
            <a:pPr>
              <a:lnSpc>
                <a:spcPts val="2800"/>
              </a:lnSpc>
              <a:defRPr/>
            </a:pPr>
            <a:r>
              <a:rPr lang="en-US" sz="1600" dirty="0">
                <a:latin typeface="Arial" charset="0"/>
              </a:rPr>
              <a:t>Traversals of a binary tree: preorder; </a:t>
            </a:r>
            <a:r>
              <a:rPr lang="en-US" sz="1600" dirty="0" err="1">
                <a:latin typeface="Arial" charset="0"/>
              </a:rPr>
              <a:t>inorder</a:t>
            </a:r>
            <a:r>
              <a:rPr lang="en-US" sz="1600" dirty="0">
                <a:latin typeface="Arial" charset="0"/>
              </a:rPr>
              <a:t>; </a:t>
            </a:r>
            <a:r>
              <a:rPr lang="en-US" sz="1600" dirty="0" err="1">
                <a:latin typeface="Arial" charset="0"/>
              </a:rPr>
              <a:t>postorder</a:t>
            </a:r>
            <a:endParaRPr lang="en-US" sz="1600" dirty="0">
              <a:latin typeface="Arial" charset="0"/>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8B04D5C-F099-4D65-B725-C9BA89396A1F}"/>
              </a:ext>
            </a:extLst>
          </p:cNvPr>
          <p:cNvSpPr>
            <a:spLocks noGrp="1"/>
          </p:cNvSpPr>
          <p:nvPr>
            <p:ph sz="half" idx="2"/>
          </p:nvPr>
        </p:nvSpPr>
        <p:spPr>
          <a:xfrm>
            <a:off x="457200" y="1524000"/>
            <a:ext cx="4040188" cy="4602163"/>
          </a:xfrm>
        </p:spPr>
        <p:txBody>
          <a:bodyPr>
            <a:normAutofit/>
          </a:bodyPr>
          <a:lstStyle/>
          <a:p>
            <a:r>
              <a:rPr lang="en-US" dirty="0"/>
              <a:t>Traverse</a:t>
            </a:r>
          </a:p>
          <a:p>
            <a:pPr lvl="1"/>
            <a:r>
              <a:rPr lang="en-US" dirty="0" err="1"/>
              <a:t>Inorder</a:t>
            </a:r>
            <a:endParaRPr lang="en-US" dirty="0"/>
          </a:p>
          <a:p>
            <a:pPr lvl="1"/>
            <a:r>
              <a:rPr lang="en-US" dirty="0"/>
              <a:t>Preorder</a:t>
            </a:r>
          </a:p>
          <a:p>
            <a:pPr lvl="1"/>
            <a:r>
              <a:rPr lang="en-US" dirty="0" err="1"/>
              <a:t>Postorder</a:t>
            </a:r>
            <a:r>
              <a:rPr lang="en-US" dirty="0"/>
              <a:t> </a:t>
            </a:r>
          </a:p>
        </p:txBody>
      </p:sp>
      <p:sp>
        <p:nvSpPr>
          <p:cNvPr id="8" name="Slide Number Placeholder 7">
            <a:extLst>
              <a:ext uri="{FF2B5EF4-FFF2-40B4-BE49-F238E27FC236}">
                <a16:creationId xmlns:a16="http://schemas.microsoft.com/office/drawing/2014/main" id="{A99FA4E4-2AB5-4D8E-9384-65C676591A62}"/>
              </a:ext>
            </a:extLst>
          </p:cNvPr>
          <p:cNvSpPr>
            <a:spLocks noGrp="1"/>
          </p:cNvSpPr>
          <p:nvPr>
            <p:ph type="sldNum" sz="quarter" idx="11"/>
          </p:nvPr>
        </p:nvSpPr>
        <p:spPr/>
        <p:txBody>
          <a:bodyPr/>
          <a:lstStyle/>
          <a:p>
            <a:r>
              <a:rPr lang="en-US" altLang="en-US"/>
              <a:t>11 B-</a:t>
            </a:r>
            <a:fld id="{11BAC45C-F5B7-4E7A-A12E-D9FEDA14D62F}" type="slidenum">
              <a:rPr lang="en-US" altLang="en-US" smtClean="0"/>
              <a:pPr/>
              <a:t>29</a:t>
            </a:fld>
            <a:endParaRPr lang="en-US" altLang="en-US"/>
          </a:p>
        </p:txBody>
      </p:sp>
      <p:sp>
        <p:nvSpPr>
          <p:cNvPr id="9" name="Oval 8">
            <a:extLst>
              <a:ext uri="{FF2B5EF4-FFF2-40B4-BE49-F238E27FC236}">
                <a16:creationId xmlns:a16="http://schemas.microsoft.com/office/drawing/2014/main" id="{FF11148E-2A86-4B01-9BAE-A6B96EF3CB5D}"/>
              </a:ext>
            </a:extLst>
          </p:cNvPr>
          <p:cNvSpPr/>
          <p:nvPr/>
        </p:nvSpPr>
        <p:spPr bwMode="auto">
          <a:xfrm>
            <a:off x="5977631" y="1676400"/>
            <a:ext cx="651769" cy="685800"/>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Times"/>
              </a:rPr>
              <a:t>30</a:t>
            </a:r>
          </a:p>
        </p:txBody>
      </p:sp>
      <p:sp>
        <p:nvSpPr>
          <p:cNvPr id="10" name="Oval 9">
            <a:extLst>
              <a:ext uri="{FF2B5EF4-FFF2-40B4-BE49-F238E27FC236}">
                <a16:creationId xmlns:a16="http://schemas.microsoft.com/office/drawing/2014/main" id="{43CF427E-AE8C-4D22-AEE5-A7089D9B1E4F}"/>
              </a:ext>
            </a:extLst>
          </p:cNvPr>
          <p:cNvSpPr/>
          <p:nvPr/>
        </p:nvSpPr>
        <p:spPr bwMode="auto">
          <a:xfrm>
            <a:off x="5311806" y="2590800"/>
            <a:ext cx="651769" cy="685800"/>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Times"/>
              </a:rPr>
              <a:t>20</a:t>
            </a:r>
          </a:p>
        </p:txBody>
      </p:sp>
      <p:sp>
        <p:nvSpPr>
          <p:cNvPr id="11" name="Oval 10">
            <a:extLst>
              <a:ext uri="{FF2B5EF4-FFF2-40B4-BE49-F238E27FC236}">
                <a16:creationId xmlns:a16="http://schemas.microsoft.com/office/drawing/2014/main" id="{E6911813-4A65-40DF-854E-C0316D3C5702}"/>
              </a:ext>
            </a:extLst>
          </p:cNvPr>
          <p:cNvSpPr/>
          <p:nvPr/>
        </p:nvSpPr>
        <p:spPr bwMode="auto">
          <a:xfrm>
            <a:off x="6858000" y="2590800"/>
            <a:ext cx="651769" cy="685800"/>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Times"/>
              </a:rPr>
              <a:t>70</a:t>
            </a:r>
          </a:p>
        </p:txBody>
      </p:sp>
      <p:sp>
        <p:nvSpPr>
          <p:cNvPr id="12" name="Oval 11">
            <a:extLst>
              <a:ext uri="{FF2B5EF4-FFF2-40B4-BE49-F238E27FC236}">
                <a16:creationId xmlns:a16="http://schemas.microsoft.com/office/drawing/2014/main" id="{99F89124-3696-43AE-9BA4-9B6B3DF5156E}"/>
              </a:ext>
            </a:extLst>
          </p:cNvPr>
          <p:cNvSpPr/>
          <p:nvPr/>
        </p:nvSpPr>
        <p:spPr bwMode="auto">
          <a:xfrm>
            <a:off x="4691849" y="3581401"/>
            <a:ext cx="651769" cy="685800"/>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Times"/>
              </a:rPr>
              <a:t>10</a:t>
            </a:r>
          </a:p>
        </p:txBody>
      </p:sp>
      <p:sp>
        <p:nvSpPr>
          <p:cNvPr id="13" name="Oval 12">
            <a:extLst>
              <a:ext uri="{FF2B5EF4-FFF2-40B4-BE49-F238E27FC236}">
                <a16:creationId xmlns:a16="http://schemas.microsoft.com/office/drawing/2014/main" id="{EEC602B6-0593-4160-A5F9-217F794B49CA}"/>
              </a:ext>
            </a:extLst>
          </p:cNvPr>
          <p:cNvSpPr/>
          <p:nvPr/>
        </p:nvSpPr>
        <p:spPr bwMode="auto">
          <a:xfrm>
            <a:off x="6206231" y="3581401"/>
            <a:ext cx="651769" cy="685800"/>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Times"/>
              </a:rPr>
              <a:t>50</a:t>
            </a:r>
          </a:p>
        </p:txBody>
      </p:sp>
      <p:sp>
        <p:nvSpPr>
          <p:cNvPr id="14" name="Oval 13">
            <a:extLst>
              <a:ext uri="{FF2B5EF4-FFF2-40B4-BE49-F238E27FC236}">
                <a16:creationId xmlns:a16="http://schemas.microsoft.com/office/drawing/2014/main" id="{4BEFCF26-F58E-4FF3-9A73-066EB3D12F26}"/>
              </a:ext>
            </a:extLst>
          </p:cNvPr>
          <p:cNvSpPr/>
          <p:nvPr/>
        </p:nvSpPr>
        <p:spPr bwMode="auto">
          <a:xfrm>
            <a:off x="7620000" y="3551238"/>
            <a:ext cx="651769" cy="685800"/>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Times"/>
              </a:rPr>
              <a:t>90</a:t>
            </a:r>
          </a:p>
        </p:txBody>
      </p:sp>
      <p:sp>
        <p:nvSpPr>
          <p:cNvPr id="15" name="Oval 14">
            <a:extLst>
              <a:ext uri="{FF2B5EF4-FFF2-40B4-BE49-F238E27FC236}">
                <a16:creationId xmlns:a16="http://schemas.microsoft.com/office/drawing/2014/main" id="{968A41B9-F715-42B4-B977-DE1DB392135B}"/>
              </a:ext>
            </a:extLst>
          </p:cNvPr>
          <p:cNvSpPr/>
          <p:nvPr/>
        </p:nvSpPr>
        <p:spPr bwMode="auto">
          <a:xfrm>
            <a:off x="5637690" y="4724400"/>
            <a:ext cx="651769" cy="685800"/>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Times"/>
              </a:rPr>
              <a:t>40</a:t>
            </a:r>
          </a:p>
        </p:txBody>
      </p:sp>
      <p:sp>
        <p:nvSpPr>
          <p:cNvPr id="16" name="Oval 15">
            <a:extLst>
              <a:ext uri="{FF2B5EF4-FFF2-40B4-BE49-F238E27FC236}">
                <a16:creationId xmlns:a16="http://schemas.microsoft.com/office/drawing/2014/main" id="{39DC8F62-68EE-41F3-9D31-54F8D26E03B4}"/>
              </a:ext>
            </a:extLst>
          </p:cNvPr>
          <p:cNvSpPr/>
          <p:nvPr/>
        </p:nvSpPr>
        <p:spPr bwMode="auto">
          <a:xfrm>
            <a:off x="6858000" y="4713588"/>
            <a:ext cx="651769" cy="685800"/>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Times"/>
              </a:rPr>
              <a:t>60</a:t>
            </a:r>
          </a:p>
        </p:txBody>
      </p:sp>
      <p:cxnSp>
        <p:nvCxnSpPr>
          <p:cNvPr id="18" name="Straight Connector 17">
            <a:extLst>
              <a:ext uri="{FF2B5EF4-FFF2-40B4-BE49-F238E27FC236}">
                <a16:creationId xmlns:a16="http://schemas.microsoft.com/office/drawing/2014/main" id="{47478596-2E7A-4DF0-8ABE-CFBAB8C66363}"/>
              </a:ext>
            </a:extLst>
          </p:cNvPr>
          <p:cNvCxnSpPr>
            <a:stCxn id="9" idx="3"/>
          </p:cNvCxnSpPr>
          <p:nvPr/>
        </p:nvCxnSpPr>
        <p:spPr bwMode="auto">
          <a:xfrm flipH="1">
            <a:off x="5715000" y="2261767"/>
            <a:ext cx="358080" cy="367134"/>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363ADB33-FFFD-437C-A108-800D8CF69771}"/>
              </a:ext>
            </a:extLst>
          </p:cNvPr>
          <p:cNvCxnSpPr>
            <a:stCxn id="9" idx="5"/>
            <a:endCxn id="11" idx="1"/>
          </p:cNvCxnSpPr>
          <p:nvPr/>
        </p:nvCxnSpPr>
        <p:spPr bwMode="auto">
          <a:xfrm>
            <a:off x="6533951" y="2261767"/>
            <a:ext cx="419498" cy="429466"/>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2" name="Straight Connector 21">
            <a:extLst>
              <a:ext uri="{FF2B5EF4-FFF2-40B4-BE49-F238E27FC236}">
                <a16:creationId xmlns:a16="http://schemas.microsoft.com/office/drawing/2014/main" id="{74015526-7FD4-4AA2-957F-14815A2FADFB}"/>
              </a:ext>
            </a:extLst>
          </p:cNvPr>
          <p:cNvCxnSpPr>
            <a:stCxn id="10" idx="3"/>
            <a:endCxn id="12" idx="0"/>
          </p:cNvCxnSpPr>
          <p:nvPr/>
        </p:nvCxnSpPr>
        <p:spPr bwMode="auto">
          <a:xfrm flipH="1">
            <a:off x="5017734" y="3176167"/>
            <a:ext cx="389521" cy="405234"/>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4" name="Straight Connector 23">
            <a:extLst>
              <a:ext uri="{FF2B5EF4-FFF2-40B4-BE49-F238E27FC236}">
                <a16:creationId xmlns:a16="http://schemas.microsoft.com/office/drawing/2014/main" id="{721AA3CC-C37E-4127-892A-AA0FE53543B7}"/>
              </a:ext>
            </a:extLst>
          </p:cNvPr>
          <p:cNvCxnSpPr>
            <a:stCxn id="11" idx="3"/>
            <a:endCxn id="13" idx="0"/>
          </p:cNvCxnSpPr>
          <p:nvPr/>
        </p:nvCxnSpPr>
        <p:spPr bwMode="auto">
          <a:xfrm flipH="1">
            <a:off x="6532116" y="3176167"/>
            <a:ext cx="421333" cy="405234"/>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6" name="Straight Connector 25">
            <a:extLst>
              <a:ext uri="{FF2B5EF4-FFF2-40B4-BE49-F238E27FC236}">
                <a16:creationId xmlns:a16="http://schemas.microsoft.com/office/drawing/2014/main" id="{BA000F75-9DBA-4D03-8E19-00E62BB93142}"/>
              </a:ext>
            </a:extLst>
          </p:cNvPr>
          <p:cNvCxnSpPr>
            <a:stCxn id="11" idx="5"/>
          </p:cNvCxnSpPr>
          <p:nvPr/>
        </p:nvCxnSpPr>
        <p:spPr bwMode="auto">
          <a:xfrm>
            <a:off x="7414320" y="3176167"/>
            <a:ext cx="531564" cy="375071"/>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8" name="Straight Connector 27">
            <a:extLst>
              <a:ext uri="{FF2B5EF4-FFF2-40B4-BE49-F238E27FC236}">
                <a16:creationId xmlns:a16="http://schemas.microsoft.com/office/drawing/2014/main" id="{70BF4F59-B708-4BAF-B7F8-0D42B6A231E2}"/>
              </a:ext>
            </a:extLst>
          </p:cNvPr>
          <p:cNvCxnSpPr>
            <a:stCxn id="13" idx="3"/>
            <a:endCxn id="15" idx="0"/>
          </p:cNvCxnSpPr>
          <p:nvPr/>
        </p:nvCxnSpPr>
        <p:spPr bwMode="auto">
          <a:xfrm flipH="1">
            <a:off x="5963575" y="4166768"/>
            <a:ext cx="338105" cy="557632"/>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0" name="Straight Connector 29">
            <a:extLst>
              <a:ext uri="{FF2B5EF4-FFF2-40B4-BE49-F238E27FC236}">
                <a16:creationId xmlns:a16="http://schemas.microsoft.com/office/drawing/2014/main" id="{AD16BDC5-B2F9-4AA0-9B62-D237098BED93}"/>
              </a:ext>
            </a:extLst>
          </p:cNvPr>
          <p:cNvCxnSpPr>
            <a:stCxn id="13" idx="5"/>
            <a:endCxn id="16" idx="0"/>
          </p:cNvCxnSpPr>
          <p:nvPr/>
        </p:nvCxnSpPr>
        <p:spPr bwMode="auto">
          <a:xfrm>
            <a:off x="6762551" y="4166768"/>
            <a:ext cx="421334" cy="546820"/>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25" name="Title 1">
            <a:extLst>
              <a:ext uri="{FF2B5EF4-FFF2-40B4-BE49-F238E27FC236}">
                <a16:creationId xmlns:a16="http://schemas.microsoft.com/office/drawing/2014/main" id="{A62C092F-C171-43A9-BD86-C9BE3D4A6AE5}"/>
              </a:ext>
            </a:extLst>
          </p:cNvPr>
          <p:cNvSpPr>
            <a:spLocks noGrp="1"/>
          </p:cNvSpPr>
          <p:nvPr>
            <p:ph type="title"/>
          </p:nvPr>
        </p:nvSpPr>
        <p:spPr>
          <a:xfrm>
            <a:off x="685800" y="285750"/>
            <a:ext cx="7772400" cy="1143000"/>
          </a:xfrm>
        </p:spPr>
        <p:txBody>
          <a:bodyPr/>
          <a:lstStyle/>
          <a:p>
            <a:pPr algn="l"/>
            <a:r>
              <a:rPr lang="en-US" dirty="0"/>
              <a:t>Check Point</a:t>
            </a:r>
          </a:p>
        </p:txBody>
      </p:sp>
    </p:spTree>
    <p:extLst>
      <p:ext uri="{BB962C8B-B14F-4D97-AF65-F5344CB8AC3E}">
        <p14:creationId xmlns:p14="http://schemas.microsoft.com/office/powerpoint/2010/main" val="38722508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0" name="Rectangle 2"/>
          <p:cNvSpPr>
            <a:spLocks noGrp="1" noChangeArrowheads="1"/>
          </p:cNvSpPr>
          <p:nvPr>
            <p:ph type="title"/>
          </p:nvPr>
        </p:nvSpPr>
        <p:spPr/>
        <p:txBody>
          <a:bodyPr/>
          <a:lstStyle/>
          <a:p>
            <a:pPr eaLnBrk="1" hangingPunct="1"/>
            <a:r>
              <a:rPr lang="en-US">
                <a:latin typeface="Tahoma" charset="0"/>
              </a:rPr>
              <a:t>What is a Tree</a:t>
            </a:r>
          </a:p>
        </p:txBody>
      </p:sp>
      <p:sp>
        <p:nvSpPr>
          <p:cNvPr id="4101" name="Rectangle 3" descr="Rectangle: Click to edit Master text styles&#10;Second level&#10;Third level&#10;Fourth level&#10;Fifth level"/>
          <p:cNvSpPr>
            <a:spLocks noGrp="1" noChangeArrowheads="1"/>
          </p:cNvSpPr>
          <p:nvPr>
            <p:ph sz="half" idx="1"/>
          </p:nvPr>
        </p:nvSpPr>
        <p:spPr/>
        <p:txBody>
          <a:bodyPr/>
          <a:lstStyle/>
          <a:p>
            <a:pPr eaLnBrk="1" hangingPunct="1"/>
            <a:r>
              <a:rPr lang="en-US" altLang="en-US" sz="1600" dirty="0">
                <a:cs typeface="Courier New" panose="02070309020205020404" pitchFamily="49" charset="0"/>
              </a:rPr>
              <a:t>A list, stack, or queue is a linear structure that consists of a sequence of elements.</a:t>
            </a:r>
            <a:endParaRPr lang="en-US" sz="2000" dirty="0">
              <a:latin typeface="Tahoma" charset="0"/>
            </a:endParaRPr>
          </a:p>
          <a:p>
            <a:pPr eaLnBrk="1" hangingPunct="1"/>
            <a:r>
              <a:rPr lang="en-US" sz="1600" dirty="0">
                <a:cs typeface="Courier New" panose="02070309020205020404" pitchFamily="49" charset="0"/>
              </a:rPr>
              <a:t>In computer science, a tree is an abstract model of a hierarchical structure</a:t>
            </a:r>
          </a:p>
          <a:p>
            <a:pPr eaLnBrk="1" hangingPunct="1"/>
            <a:r>
              <a:rPr lang="en-US" sz="1600" dirty="0">
                <a:cs typeface="Courier New" panose="02070309020205020404" pitchFamily="49" charset="0"/>
              </a:rPr>
              <a:t>A tree consists of nodes with a parent-child relation</a:t>
            </a:r>
          </a:p>
          <a:p>
            <a:pPr eaLnBrk="1" hangingPunct="1"/>
            <a:r>
              <a:rPr lang="en-US" sz="1600" dirty="0">
                <a:cs typeface="Courier New" panose="02070309020205020404" pitchFamily="49" charset="0"/>
              </a:rPr>
              <a:t>Applications:</a:t>
            </a:r>
          </a:p>
          <a:p>
            <a:pPr marL="342900" lvl="1" indent="-342900" eaLnBrk="1" hangingPunct="1">
              <a:buClr>
                <a:schemeClr val="tx2"/>
              </a:buClr>
              <a:buSzPct val="75000"/>
              <a:buFont typeface="Monotype Sorts" pitchFamily="2" charset="2"/>
              <a:buChar char="F"/>
            </a:pPr>
            <a:r>
              <a:rPr lang="en-US" sz="1600" dirty="0">
                <a:cs typeface="Courier New" panose="02070309020205020404" pitchFamily="49" charset="0"/>
              </a:rPr>
              <a:t>Organization charts</a:t>
            </a:r>
          </a:p>
          <a:p>
            <a:pPr marL="342900" lvl="1" indent="-342900" eaLnBrk="1" hangingPunct="1">
              <a:buClr>
                <a:schemeClr val="tx2"/>
              </a:buClr>
              <a:buSzPct val="75000"/>
              <a:buFont typeface="Monotype Sorts" pitchFamily="2" charset="2"/>
              <a:buChar char="F"/>
            </a:pPr>
            <a:r>
              <a:rPr lang="en-US" sz="1600" dirty="0">
                <a:cs typeface="Courier New" panose="02070309020205020404" pitchFamily="49" charset="0"/>
              </a:rPr>
              <a:t>File systems</a:t>
            </a:r>
          </a:p>
          <a:p>
            <a:pPr marL="342900" lvl="1" indent="-342900" eaLnBrk="1" hangingPunct="1">
              <a:buClr>
                <a:schemeClr val="tx2"/>
              </a:buClr>
              <a:buSzPct val="75000"/>
              <a:buFont typeface="Monotype Sorts" pitchFamily="2" charset="2"/>
              <a:buChar char="F"/>
            </a:pPr>
            <a:r>
              <a:rPr lang="en-US" sz="1600" dirty="0">
                <a:cs typeface="Courier New" panose="02070309020205020404" pitchFamily="49" charset="0"/>
              </a:rPr>
              <a:t>Programming environments</a:t>
            </a:r>
          </a:p>
        </p:txBody>
      </p:sp>
      <p:sp>
        <p:nvSpPr>
          <p:cNvPr id="4099" name="Slide Number Placeholder 5"/>
          <p:cNvSpPr>
            <a:spLocks noGrp="1"/>
          </p:cNvSpPr>
          <p:nvPr>
            <p:ph type="sldNum" sz="quarter" idx="11"/>
          </p:nvPr>
        </p:nvSpPr>
        <p:spPr bwMode="auto">
          <a:prstGeom prst="rect">
            <a:avLst/>
          </a:prstGeom>
          <a:noFill/>
          <a:ln w="9525">
            <a:noFill/>
            <a:miter lim="800000"/>
            <a:headEnd/>
            <a:tailEn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defPPr>
              <a:defRPr lang="en-US"/>
            </a:defPPr>
            <a:lvl1pPr algn="r" rtl="0" fontAlgn="base">
              <a:spcBef>
                <a:spcPct val="0"/>
              </a:spcBef>
              <a:spcAft>
                <a:spcPct val="0"/>
              </a:spcAft>
              <a:defRPr sz="1400" kern="1200">
                <a:solidFill>
                  <a:schemeClr val="tx1"/>
                </a:solidFill>
                <a:latin typeface="Tahoma" charset="0"/>
                <a:ea typeface="ＭＳ Ｐゴシック" charset="0"/>
                <a:cs typeface="+mn-cs"/>
              </a:defRPr>
            </a:lvl1pPr>
            <a:lvl2pPr marL="457200" algn="ctr" rtl="0" fontAlgn="base">
              <a:spcBef>
                <a:spcPct val="0"/>
              </a:spcBef>
              <a:spcAft>
                <a:spcPct val="0"/>
              </a:spcAft>
              <a:defRPr sz="2400" kern="1200">
                <a:solidFill>
                  <a:schemeClr val="tx1"/>
                </a:solidFill>
                <a:latin typeface="Tahoma" charset="0"/>
                <a:ea typeface="ＭＳ Ｐゴシック" charset="0"/>
                <a:cs typeface="+mn-cs"/>
              </a:defRPr>
            </a:lvl2pPr>
            <a:lvl3pPr marL="914400" algn="ctr" rtl="0" fontAlgn="base">
              <a:spcBef>
                <a:spcPct val="0"/>
              </a:spcBef>
              <a:spcAft>
                <a:spcPct val="0"/>
              </a:spcAft>
              <a:defRPr sz="2400" kern="1200">
                <a:solidFill>
                  <a:schemeClr val="tx1"/>
                </a:solidFill>
                <a:latin typeface="Tahoma" charset="0"/>
                <a:ea typeface="ＭＳ Ｐゴシック" charset="0"/>
                <a:cs typeface="+mn-cs"/>
              </a:defRPr>
            </a:lvl3pPr>
            <a:lvl4pPr marL="1371600" algn="ctr" rtl="0" fontAlgn="base">
              <a:spcBef>
                <a:spcPct val="0"/>
              </a:spcBef>
              <a:spcAft>
                <a:spcPct val="0"/>
              </a:spcAft>
              <a:defRPr sz="2400" kern="1200">
                <a:solidFill>
                  <a:schemeClr val="tx1"/>
                </a:solidFill>
                <a:latin typeface="Tahoma" charset="0"/>
                <a:ea typeface="ＭＳ Ｐゴシック" charset="0"/>
                <a:cs typeface="+mn-cs"/>
              </a:defRPr>
            </a:lvl4pPr>
            <a:lvl5pPr marL="1828800" algn="ctr" rtl="0" fontAlgn="base">
              <a:spcBef>
                <a:spcPct val="0"/>
              </a:spcBef>
              <a:spcAft>
                <a:spcPct val="0"/>
              </a:spcAft>
              <a:defRPr sz="2400" kern="1200">
                <a:solidFill>
                  <a:schemeClr val="tx1"/>
                </a:solidFill>
                <a:latin typeface="Tahoma" charset="0"/>
                <a:ea typeface="ＭＳ Ｐゴシック" charset="0"/>
                <a:cs typeface="+mn-cs"/>
              </a:defRPr>
            </a:lvl5pPr>
            <a:lvl6pPr marL="2286000" algn="l" defTabSz="457200" rtl="0" eaLnBrk="1" latinLnBrk="0" hangingPunct="1">
              <a:defRPr sz="2400" kern="1200">
                <a:solidFill>
                  <a:schemeClr val="tx1"/>
                </a:solidFill>
                <a:latin typeface="Tahoma" charset="0"/>
                <a:ea typeface="ＭＳ Ｐゴシック" charset="0"/>
                <a:cs typeface="+mn-cs"/>
              </a:defRPr>
            </a:lvl6pPr>
            <a:lvl7pPr marL="2743200" algn="l" defTabSz="457200" rtl="0" eaLnBrk="1" latinLnBrk="0" hangingPunct="1">
              <a:defRPr sz="2400" kern="1200">
                <a:solidFill>
                  <a:schemeClr val="tx1"/>
                </a:solidFill>
                <a:latin typeface="Tahoma" charset="0"/>
                <a:ea typeface="ＭＳ Ｐゴシック" charset="0"/>
                <a:cs typeface="+mn-cs"/>
              </a:defRPr>
            </a:lvl7pPr>
            <a:lvl8pPr marL="3200400" algn="l" defTabSz="457200" rtl="0" eaLnBrk="1" latinLnBrk="0" hangingPunct="1">
              <a:defRPr sz="2400" kern="1200">
                <a:solidFill>
                  <a:schemeClr val="tx1"/>
                </a:solidFill>
                <a:latin typeface="Tahoma" charset="0"/>
                <a:ea typeface="ＭＳ Ｐゴシック" charset="0"/>
                <a:cs typeface="+mn-cs"/>
              </a:defRPr>
            </a:lvl8pPr>
            <a:lvl9pPr marL="3657600" algn="l" defTabSz="457200" rtl="0" eaLnBrk="1" latinLnBrk="0" hangingPunct="1">
              <a:defRPr sz="2400" kern="1200">
                <a:solidFill>
                  <a:schemeClr val="tx1"/>
                </a:solidFill>
                <a:latin typeface="Tahoma" charset="0"/>
                <a:ea typeface="ＭＳ Ｐゴシック" charset="0"/>
                <a:cs typeface="+mn-cs"/>
              </a:defRPr>
            </a:lvl9pPr>
          </a:lstStyle>
          <a:p>
            <a:pPr eaLnBrk="1" hangingPunct="1"/>
            <a:fld id="{A9EF1F85-5520-2B4D-BD21-5CDCEF846CE5}" type="slidenum">
              <a:rPr lang="en-US" smtClean="0"/>
              <a:pPr eaLnBrk="1" hangingPunct="1"/>
              <a:t>3</a:t>
            </a:fld>
            <a:endParaRPr lang="en-US" sz="1400"/>
          </a:p>
        </p:txBody>
      </p:sp>
      <p:pic>
        <p:nvPicPr>
          <p:cNvPr id="105474" name="Picture 2" descr="GRADE 9: Lesson 2- Tree Directory Structure – SCHS ...">
            <a:extLst>
              <a:ext uri="{FF2B5EF4-FFF2-40B4-BE49-F238E27FC236}">
                <a16:creationId xmlns:a16="http://schemas.microsoft.com/office/drawing/2014/main" id="{0C21FD42-BDBF-4067-901D-68645F41B8E4}"/>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4648200" y="1657350"/>
            <a:ext cx="3810000" cy="41148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CE1E89-79DE-4BF7-86E5-D9DC6B6FB9D9}"/>
              </a:ext>
            </a:extLst>
          </p:cNvPr>
          <p:cNvSpPr>
            <a:spLocks noGrp="1"/>
          </p:cNvSpPr>
          <p:nvPr>
            <p:ph type="title"/>
          </p:nvPr>
        </p:nvSpPr>
        <p:spPr/>
        <p:txBody>
          <a:bodyPr/>
          <a:lstStyle/>
          <a:p>
            <a:pPr algn="l"/>
            <a:r>
              <a:rPr lang="en-US" dirty="0"/>
              <a:t>Check Point</a:t>
            </a:r>
          </a:p>
        </p:txBody>
      </p:sp>
      <p:sp>
        <p:nvSpPr>
          <p:cNvPr id="3" name="Content Placeholder 2">
            <a:extLst>
              <a:ext uri="{FF2B5EF4-FFF2-40B4-BE49-F238E27FC236}">
                <a16:creationId xmlns:a16="http://schemas.microsoft.com/office/drawing/2014/main" id="{076E7EC1-D84E-4E8F-AA46-628F31F0906E}"/>
              </a:ext>
            </a:extLst>
          </p:cNvPr>
          <p:cNvSpPr>
            <a:spLocks noGrp="1"/>
          </p:cNvSpPr>
          <p:nvPr>
            <p:ph idx="1"/>
          </p:nvPr>
        </p:nvSpPr>
        <p:spPr>
          <a:xfrm>
            <a:off x="905205" y="1922815"/>
            <a:ext cx="7772400" cy="4038600"/>
          </a:xfrm>
        </p:spPr>
        <p:txBody>
          <a:bodyPr/>
          <a:lstStyle/>
          <a:p>
            <a:r>
              <a:rPr lang="en-US" sz="1600" dirty="0"/>
              <a:t>Consider the following BST. The numbers simply label the nodes so that you can reference them; they do not indicate the contents of the nodes.</a:t>
            </a:r>
          </a:p>
        </p:txBody>
      </p:sp>
      <p:sp>
        <p:nvSpPr>
          <p:cNvPr id="5" name="Slide Number Placeholder 4">
            <a:extLst>
              <a:ext uri="{FF2B5EF4-FFF2-40B4-BE49-F238E27FC236}">
                <a16:creationId xmlns:a16="http://schemas.microsoft.com/office/drawing/2014/main" id="{69539791-F10D-43F0-A3CE-D8592C139F97}"/>
              </a:ext>
            </a:extLst>
          </p:cNvPr>
          <p:cNvSpPr>
            <a:spLocks noGrp="1"/>
          </p:cNvSpPr>
          <p:nvPr>
            <p:ph type="sldNum" sz="quarter" idx="11"/>
          </p:nvPr>
        </p:nvSpPr>
        <p:spPr/>
        <p:txBody>
          <a:bodyPr/>
          <a:lstStyle/>
          <a:p>
            <a:r>
              <a:rPr lang="en-US" altLang="en-US"/>
              <a:t>11 B-</a:t>
            </a:r>
            <a:fld id="{0D86EB8D-3625-4044-903F-40FD77108B67}" type="slidenum">
              <a:rPr lang="en-US" altLang="en-US" smtClean="0"/>
              <a:pPr/>
              <a:t>30</a:t>
            </a:fld>
            <a:endParaRPr lang="en-US" altLang="en-US"/>
          </a:p>
        </p:txBody>
      </p:sp>
      <p:grpSp>
        <p:nvGrpSpPr>
          <p:cNvPr id="46" name="Group 45">
            <a:extLst>
              <a:ext uri="{FF2B5EF4-FFF2-40B4-BE49-F238E27FC236}">
                <a16:creationId xmlns:a16="http://schemas.microsoft.com/office/drawing/2014/main" id="{C7F969EA-EB01-4C21-8E84-DC05574B682F}"/>
              </a:ext>
            </a:extLst>
          </p:cNvPr>
          <p:cNvGrpSpPr/>
          <p:nvPr/>
        </p:nvGrpSpPr>
        <p:grpSpPr>
          <a:xfrm>
            <a:off x="1002295" y="2667000"/>
            <a:ext cx="2354204" cy="1828800"/>
            <a:chOff x="1002295" y="2667000"/>
            <a:chExt cx="2354204" cy="1828800"/>
          </a:xfrm>
        </p:grpSpPr>
        <p:sp>
          <p:nvSpPr>
            <p:cNvPr id="6" name="Oval 5">
              <a:extLst>
                <a:ext uri="{FF2B5EF4-FFF2-40B4-BE49-F238E27FC236}">
                  <a16:creationId xmlns:a16="http://schemas.microsoft.com/office/drawing/2014/main" id="{8285F757-A22F-43E7-9C7F-58A8CC3A9DD3}"/>
                </a:ext>
              </a:extLst>
            </p:cNvPr>
            <p:cNvSpPr/>
            <p:nvPr/>
          </p:nvSpPr>
          <p:spPr bwMode="auto">
            <a:xfrm>
              <a:off x="2209800" y="2667000"/>
              <a:ext cx="304800" cy="304800"/>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a:endParaRPr>
            </a:p>
          </p:txBody>
        </p:sp>
        <p:sp>
          <p:nvSpPr>
            <p:cNvPr id="7" name="Oval 6">
              <a:extLst>
                <a:ext uri="{FF2B5EF4-FFF2-40B4-BE49-F238E27FC236}">
                  <a16:creationId xmlns:a16="http://schemas.microsoft.com/office/drawing/2014/main" id="{DE2A22BE-0D6D-4236-923E-C96337FD58C9}"/>
                </a:ext>
              </a:extLst>
            </p:cNvPr>
            <p:cNvSpPr/>
            <p:nvPr/>
          </p:nvSpPr>
          <p:spPr bwMode="auto">
            <a:xfrm>
              <a:off x="1752600" y="3124200"/>
              <a:ext cx="304800" cy="304800"/>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a:endParaRPr>
            </a:p>
          </p:txBody>
        </p:sp>
        <p:sp>
          <p:nvSpPr>
            <p:cNvPr id="8" name="Oval 7">
              <a:extLst>
                <a:ext uri="{FF2B5EF4-FFF2-40B4-BE49-F238E27FC236}">
                  <a16:creationId xmlns:a16="http://schemas.microsoft.com/office/drawing/2014/main" id="{4B773008-331A-494C-B829-30A0A9E9AF28}"/>
                </a:ext>
              </a:extLst>
            </p:cNvPr>
            <p:cNvSpPr/>
            <p:nvPr/>
          </p:nvSpPr>
          <p:spPr bwMode="auto">
            <a:xfrm>
              <a:off x="2667000" y="3124200"/>
              <a:ext cx="304800" cy="304800"/>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a:endParaRPr>
            </a:p>
          </p:txBody>
        </p:sp>
        <p:sp>
          <p:nvSpPr>
            <p:cNvPr id="9" name="Oval 8">
              <a:extLst>
                <a:ext uri="{FF2B5EF4-FFF2-40B4-BE49-F238E27FC236}">
                  <a16:creationId xmlns:a16="http://schemas.microsoft.com/office/drawing/2014/main" id="{95B4FA59-0B03-4635-A7C4-2B9B4ED9B003}"/>
                </a:ext>
              </a:extLst>
            </p:cNvPr>
            <p:cNvSpPr/>
            <p:nvPr/>
          </p:nvSpPr>
          <p:spPr bwMode="auto">
            <a:xfrm>
              <a:off x="1447800" y="3652791"/>
              <a:ext cx="304800" cy="304800"/>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a:endParaRPr>
            </a:p>
          </p:txBody>
        </p:sp>
        <p:sp>
          <p:nvSpPr>
            <p:cNvPr id="10" name="Oval 9">
              <a:extLst>
                <a:ext uri="{FF2B5EF4-FFF2-40B4-BE49-F238E27FC236}">
                  <a16:creationId xmlns:a16="http://schemas.microsoft.com/office/drawing/2014/main" id="{6B298042-1355-44AE-8D58-E47823E47830}"/>
                </a:ext>
              </a:extLst>
            </p:cNvPr>
            <p:cNvSpPr/>
            <p:nvPr/>
          </p:nvSpPr>
          <p:spPr bwMode="auto">
            <a:xfrm>
              <a:off x="2084773" y="3658339"/>
              <a:ext cx="304800" cy="304800"/>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a:endParaRPr>
            </a:p>
          </p:txBody>
        </p:sp>
        <p:sp>
          <p:nvSpPr>
            <p:cNvPr id="11" name="Oval 10">
              <a:extLst>
                <a:ext uri="{FF2B5EF4-FFF2-40B4-BE49-F238E27FC236}">
                  <a16:creationId xmlns:a16="http://schemas.microsoft.com/office/drawing/2014/main" id="{BBF37CF2-46BA-40CA-B010-69CB1FFB3D09}"/>
                </a:ext>
              </a:extLst>
            </p:cNvPr>
            <p:cNvSpPr/>
            <p:nvPr/>
          </p:nvSpPr>
          <p:spPr bwMode="auto">
            <a:xfrm>
              <a:off x="1002295" y="4161423"/>
              <a:ext cx="304800" cy="304800"/>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a:endParaRPr>
            </a:p>
          </p:txBody>
        </p:sp>
        <p:sp>
          <p:nvSpPr>
            <p:cNvPr id="12" name="Oval 11">
              <a:extLst>
                <a:ext uri="{FF2B5EF4-FFF2-40B4-BE49-F238E27FC236}">
                  <a16:creationId xmlns:a16="http://schemas.microsoft.com/office/drawing/2014/main" id="{698EA2FC-198B-4FB1-B61A-375DA3340DF9}"/>
                </a:ext>
              </a:extLst>
            </p:cNvPr>
            <p:cNvSpPr/>
            <p:nvPr/>
          </p:nvSpPr>
          <p:spPr bwMode="auto">
            <a:xfrm>
              <a:off x="2590800" y="3652791"/>
              <a:ext cx="304800" cy="304800"/>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a:endParaRPr>
            </a:p>
          </p:txBody>
        </p:sp>
        <p:sp>
          <p:nvSpPr>
            <p:cNvPr id="13" name="Oval 12">
              <a:extLst>
                <a:ext uri="{FF2B5EF4-FFF2-40B4-BE49-F238E27FC236}">
                  <a16:creationId xmlns:a16="http://schemas.microsoft.com/office/drawing/2014/main" id="{86F7E499-1BC4-46BC-ADCD-057E3C653943}"/>
                </a:ext>
              </a:extLst>
            </p:cNvPr>
            <p:cNvSpPr/>
            <p:nvPr/>
          </p:nvSpPr>
          <p:spPr bwMode="auto">
            <a:xfrm>
              <a:off x="3051699" y="3652791"/>
              <a:ext cx="304800" cy="304800"/>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a:endParaRPr>
            </a:p>
          </p:txBody>
        </p:sp>
        <p:sp>
          <p:nvSpPr>
            <p:cNvPr id="14" name="Oval 13">
              <a:extLst>
                <a:ext uri="{FF2B5EF4-FFF2-40B4-BE49-F238E27FC236}">
                  <a16:creationId xmlns:a16="http://schemas.microsoft.com/office/drawing/2014/main" id="{62A71351-9A4A-402B-9F14-9F550C255FA4}"/>
                </a:ext>
              </a:extLst>
            </p:cNvPr>
            <p:cNvSpPr/>
            <p:nvPr/>
          </p:nvSpPr>
          <p:spPr bwMode="auto">
            <a:xfrm>
              <a:off x="2812742" y="4191000"/>
              <a:ext cx="304800" cy="304800"/>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a:endParaRPr>
            </a:p>
          </p:txBody>
        </p:sp>
      </p:grpSp>
      <p:cxnSp>
        <p:nvCxnSpPr>
          <p:cNvPr id="16" name="Straight Connector 15">
            <a:extLst>
              <a:ext uri="{FF2B5EF4-FFF2-40B4-BE49-F238E27FC236}">
                <a16:creationId xmlns:a16="http://schemas.microsoft.com/office/drawing/2014/main" id="{BE659E89-2FB5-4045-A50E-34A69AEADD88}"/>
              </a:ext>
            </a:extLst>
          </p:cNvPr>
          <p:cNvCxnSpPr/>
          <p:nvPr/>
        </p:nvCxnSpPr>
        <p:spPr bwMode="auto">
          <a:xfrm flipH="1">
            <a:off x="2057400" y="2971800"/>
            <a:ext cx="304800" cy="223791"/>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3" name="Straight Connector 22">
            <a:extLst>
              <a:ext uri="{FF2B5EF4-FFF2-40B4-BE49-F238E27FC236}">
                <a16:creationId xmlns:a16="http://schemas.microsoft.com/office/drawing/2014/main" id="{9AFE7A4E-EDDA-427C-A0CC-2B3C41C5E3A6}"/>
              </a:ext>
            </a:extLst>
          </p:cNvPr>
          <p:cNvCxnSpPr>
            <a:cxnSpLocks/>
            <a:endCxn id="8" idx="1"/>
          </p:cNvCxnSpPr>
          <p:nvPr/>
        </p:nvCxnSpPr>
        <p:spPr bwMode="auto">
          <a:xfrm>
            <a:off x="2389573" y="2971800"/>
            <a:ext cx="322064" cy="197037"/>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6" name="Straight Connector 25">
            <a:extLst>
              <a:ext uri="{FF2B5EF4-FFF2-40B4-BE49-F238E27FC236}">
                <a16:creationId xmlns:a16="http://schemas.microsoft.com/office/drawing/2014/main" id="{74CC26D1-67A0-404A-A6D2-E2167AF307C3}"/>
              </a:ext>
            </a:extLst>
          </p:cNvPr>
          <p:cNvCxnSpPr/>
          <p:nvPr/>
        </p:nvCxnSpPr>
        <p:spPr bwMode="auto">
          <a:xfrm flipH="1">
            <a:off x="1600200" y="3413524"/>
            <a:ext cx="304800" cy="223791"/>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7" name="Straight Connector 26">
            <a:extLst>
              <a:ext uri="{FF2B5EF4-FFF2-40B4-BE49-F238E27FC236}">
                <a16:creationId xmlns:a16="http://schemas.microsoft.com/office/drawing/2014/main" id="{E0D76E24-C6F9-4764-8280-9B425D65139A}"/>
              </a:ext>
            </a:extLst>
          </p:cNvPr>
          <p:cNvCxnSpPr>
            <a:cxnSpLocks/>
          </p:cNvCxnSpPr>
          <p:nvPr/>
        </p:nvCxnSpPr>
        <p:spPr bwMode="auto">
          <a:xfrm>
            <a:off x="1928674" y="3432144"/>
            <a:ext cx="290003" cy="225455"/>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9" name="Straight Connector 28">
            <a:extLst>
              <a:ext uri="{FF2B5EF4-FFF2-40B4-BE49-F238E27FC236}">
                <a16:creationId xmlns:a16="http://schemas.microsoft.com/office/drawing/2014/main" id="{CD716BD9-4A10-4444-8DFF-0D98779CAE95}"/>
              </a:ext>
            </a:extLst>
          </p:cNvPr>
          <p:cNvCxnSpPr>
            <a:cxnSpLocks/>
            <a:stCxn id="9" idx="3"/>
          </p:cNvCxnSpPr>
          <p:nvPr/>
        </p:nvCxnSpPr>
        <p:spPr bwMode="auto">
          <a:xfrm flipH="1">
            <a:off x="1267851" y="3912954"/>
            <a:ext cx="224586" cy="260417"/>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0" name="Straight Connector 29">
            <a:extLst>
              <a:ext uri="{FF2B5EF4-FFF2-40B4-BE49-F238E27FC236}">
                <a16:creationId xmlns:a16="http://schemas.microsoft.com/office/drawing/2014/main" id="{8BBF30E9-38FC-40EA-8F3D-43498B52B96E}"/>
              </a:ext>
            </a:extLst>
          </p:cNvPr>
          <p:cNvCxnSpPr>
            <a:cxnSpLocks/>
            <a:stCxn id="8" idx="4"/>
          </p:cNvCxnSpPr>
          <p:nvPr/>
        </p:nvCxnSpPr>
        <p:spPr bwMode="auto">
          <a:xfrm flipH="1">
            <a:off x="2743200" y="3429000"/>
            <a:ext cx="76200" cy="208315"/>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3" name="Straight Connector 32">
            <a:extLst>
              <a:ext uri="{FF2B5EF4-FFF2-40B4-BE49-F238E27FC236}">
                <a16:creationId xmlns:a16="http://schemas.microsoft.com/office/drawing/2014/main" id="{AFDBD610-2409-40F0-BD08-61F4A2BFD49A}"/>
              </a:ext>
            </a:extLst>
          </p:cNvPr>
          <p:cNvCxnSpPr>
            <a:cxnSpLocks/>
            <a:stCxn id="8" idx="4"/>
          </p:cNvCxnSpPr>
          <p:nvPr/>
        </p:nvCxnSpPr>
        <p:spPr bwMode="auto">
          <a:xfrm>
            <a:off x="2819400" y="3429000"/>
            <a:ext cx="332173" cy="221571"/>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5" name="Straight Connector 34">
            <a:extLst>
              <a:ext uri="{FF2B5EF4-FFF2-40B4-BE49-F238E27FC236}">
                <a16:creationId xmlns:a16="http://schemas.microsoft.com/office/drawing/2014/main" id="{7DFD6E81-8AB8-42B6-9399-2E7870FFF1D8}"/>
              </a:ext>
            </a:extLst>
          </p:cNvPr>
          <p:cNvCxnSpPr>
            <a:cxnSpLocks/>
            <a:endCxn id="14" idx="0"/>
          </p:cNvCxnSpPr>
          <p:nvPr/>
        </p:nvCxnSpPr>
        <p:spPr bwMode="auto">
          <a:xfrm>
            <a:off x="2805344" y="3942115"/>
            <a:ext cx="159798" cy="248885"/>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37" name="TextBox 36">
            <a:extLst>
              <a:ext uri="{FF2B5EF4-FFF2-40B4-BE49-F238E27FC236}">
                <a16:creationId xmlns:a16="http://schemas.microsoft.com/office/drawing/2014/main" id="{763E78C2-B212-4BD4-AA4F-C916DF945DE4}"/>
              </a:ext>
            </a:extLst>
          </p:cNvPr>
          <p:cNvSpPr txBox="1"/>
          <p:nvPr/>
        </p:nvSpPr>
        <p:spPr>
          <a:xfrm>
            <a:off x="1964323" y="2494355"/>
            <a:ext cx="255198" cy="261610"/>
          </a:xfrm>
          <a:prstGeom prst="rect">
            <a:avLst/>
          </a:prstGeom>
          <a:noFill/>
        </p:spPr>
        <p:txBody>
          <a:bodyPr wrap="none" rtlCol="0">
            <a:spAutoFit/>
          </a:bodyPr>
          <a:lstStyle/>
          <a:p>
            <a:r>
              <a:rPr lang="en-US" sz="1100" dirty="0"/>
              <a:t>1</a:t>
            </a:r>
          </a:p>
        </p:txBody>
      </p:sp>
      <p:sp>
        <p:nvSpPr>
          <p:cNvPr id="38" name="TextBox 37">
            <a:extLst>
              <a:ext uri="{FF2B5EF4-FFF2-40B4-BE49-F238E27FC236}">
                <a16:creationId xmlns:a16="http://schemas.microsoft.com/office/drawing/2014/main" id="{27059110-1C77-4FC1-95D8-35FB9D440316}"/>
              </a:ext>
            </a:extLst>
          </p:cNvPr>
          <p:cNvSpPr txBox="1"/>
          <p:nvPr/>
        </p:nvSpPr>
        <p:spPr>
          <a:xfrm>
            <a:off x="1561481" y="2999514"/>
            <a:ext cx="255198" cy="261610"/>
          </a:xfrm>
          <a:prstGeom prst="rect">
            <a:avLst/>
          </a:prstGeom>
          <a:noFill/>
        </p:spPr>
        <p:txBody>
          <a:bodyPr wrap="none" rtlCol="0">
            <a:spAutoFit/>
          </a:bodyPr>
          <a:lstStyle/>
          <a:p>
            <a:r>
              <a:rPr lang="en-US" sz="1100" dirty="0"/>
              <a:t>2</a:t>
            </a:r>
          </a:p>
        </p:txBody>
      </p:sp>
      <p:sp>
        <p:nvSpPr>
          <p:cNvPr id="39" name="TextBox 38">
            <a:extLst>
              <a:ext uri="{FF2B5EF4-FFF2-40B4-BE49-F238E27FC236}">
                <a16:creationId xmlns:a16="http://schemas.microsoft.com/office/drawing/2014/main" id="{E3C55365-1DEE-46BA-94C6-61DB0261ADF9}"/>
              </a:ext>
            </a:extLst>
          </p:cNvPr>
          <p:cNvSpPr txBox="1"/>
          <p:nvPr/>
        </p:nvSpPr>
        <p:spPr>
          <a:xfrm>
            <a:off x="2907769" y="2904932"/>
            <a:ext cx="255198" cy="261610"/>
          </a:xfrm>
          <a:prstGeom prst="rect">
            <a:avLst/>
          </a:prstGeom>
          <a:noFill/>
        </p:spPr>
        <p:txBody>
          <a:bodyPr wrap="none" rtlCol="0">
            <a:spAutoFit/>
          </a:bodyPr>
          <a:lstStyle/>
          <a:p>
            <a:r>
              <a:rPr lang="en-US" sz="1100" dirty="0"/>
              <a:t>3</a:t>
            </a:r>
          </a:p>
        </p:txBody>
      </p:sp>
      <p:sp>
        <p:nvSpPr>
          <p:cNvPr id="40" name="TextBox 39">
            <a:extLst>
              <a:ext uri="{FF2B5EF4-FFF2-40B4-BE49-F238E27FC236}">
                <a16:creationId xmlns:a16="http://schemas.microsoft.com/office/drawing/2014/main" id="{79D55963-8D9B-4C6D-A9B5-024105115719}"/>
              </a:ext>
            </a:extLst>
          </p:cNvPr>
          <p:cNvSpPr txBox="1"/>
          <p:nvPr/>
        </p:nvSpPr>
        <p:spPr>
          <a:xfrm>
            <a:off x="1245516" y="3558148"/>
            <a:ext cx="255198" cy="261610"/>
          </a:xfrm>
          <a:prstGeom prst="rect">
            <a:avLst/>
          </a:prstGeom>
          <a:noFill/>
        </p:spPr>
        <p:txBody>
          <a:bodyPr wrap="none" rtlCol="0">
            <a:spAutoFit/>
          </a:bodyPr>
          <a:lstStyle/>
          <a:p>
            <a:r>
              <a:rPr lang="en-US" sz="1100" dirty="0"/>
              <a:t>4</a:t>
            </a:r>
          </a:p>
        </p:txBody>
      </p:sp>
      <p:sp>
        <p:nvSpPr>
          <p:cNvPr id="41" name="TextBox 40">
            <a:extLst>
              <a:ext uri="{FF2B5EF4-FFF2-40B4-BE49-F238E27FC236}">
                <a16:creationId xmlns:a16="http://schemas.microsoft.com/office/drawing/2014/main" id="{F569F174-D7E3-437F-A646-620C2767B967}"/>
              </a:ext>
            </a:extLst>
          </p:cNvPr>
          <p:cNvSpPr txBox="1"/>
          <p:nvPr/>
        </p:nvSpPr>
        <p:spPr>
          <a:xfrm>
            <a:off x="2153962" y="3393913"/>
            <a:ext cx="255198" cy="261610"/>
          </a:xfrm>
          <a:prstGeom prst="rect">
            <a:avLst/>
          </a:prstGeom>
          <a:noFill/>
        </p:spPr>
        <p:txBody>
          <a:bodyPr wrap="none" rtlCol="0">
            <a:spAutoFit/>
          </a:bodyPr>
          <a:lstStyle/>
          <a:p>
            <a:r>
              <a:rPr lang="en-US" sz="1100" dirty="0"/>
              <a:t>5</a:t>
            </a:r>
          </a:p>
        </p:txBody>
      </p:sp>
      <p:sp>
        <p:nvSpPr>
          <p:cNvPr id="42" name="TextBox 41">
            <a:extLst>
              <a:ext uri="{FF2B5EF4-FFF2-40B4-BE49-F238E27FC236}">
                <a16:creationId xmlns:a16="http://schemas.microsoft.com/office/drawing/2014/main" id="{847BF415-61D5-4BEC-8B69-097DA19874CF}"/>
              </a:ext>
            </a:extLst>
          </p:cNvPr>
          <p:cNvSpPr txBox="1"/>
          <p:nvPr/>
        </p:nvSpPr>
        <p:spPr>
          <a:xfrm>
            <a:off x="2535702" y="3408980"/>
            <a:ext cx="255198" cy="261610"/>
          </a:xfrm>
          <a:prstGeom prst="rect">
            <a:avLst/>
          </a:prstGeom>
          <a:noFill/>
        </p:spPr>
        <p:txBody>
          <a:bodyPr wrap="none" rtlCol="0">
            <a:spAutoFit/>
          </a:bodyPr>
          <a:lstStyle/>
          <a:p>
            <a:r>
              <a:rPr lang="en-US" sz="1100" dirty="0"/>
              <a:t>6</a:t>
            </a:r>
          </a:p>
        </p:txBody>
      </p:sp>
      <p:sp>
        <p:nvSpPr>
          <p:cNvPr id="43" name="TextBox 42">
            <a:extLst>
              <a:ext uri="{FF2B5EF4-FFF2-40B4-BE49-F238E27FC236}">
                <a16:creationId xmlns:a16="http://schemas.microsoft.com/office/drawing/2014/main" id="{AF951E8A-B3AD-4696-93E9-B021B5A191D7}"/>
              </a:ext>
            </a:extLst>
          </p:cNvPr>
          <p:cNvSpPr txBox="1"/>
          <p:nvPr/>
        </p:nvSpPr>
        <p:spPr>
          <a:xfrm>
            <a:off x="3068327" y="3375705"/>
            <a:ext cx="255198" cy="261610"/>
          </a:xfrm>
          <a:prstGeom prst="rect">
            <a:avLst/>
          </a:prstGeom>
          <a:noFill/>
        </p:spPr>
        <p:txBody>
          <a:bodyPr wrap="none" rtlCol="0">
            <a:spAutoFit/>
          </a:bodyPr>
          <a:lstStyle/>
          <a:p>
            <a:r>
              <a:rPr lang="en-US" sz="1100" dirty="0"/>
              <a:t>7</a:t>
            </a:r>
          </a:p>
        </p:txBody>
      </p:sp>
      <p:sp>
        <p:nvSpPr>
          <p:cNvPr id="44" name="TextBox 43">
            <a:extLst>
              <a:ext uri="{FF2B5EF4-FFF2-40B4-BE49-F238E27FC236}">
                <a16:creationId xmlns:a16="http://schemas.microsoft.com/office/drawing/2014/main" id="{93ABC149-F9FE-4666-BA30-C2AFE65A2184}"/>
              </a:ext>
            </a:extLst>
          </p:cNvPr>
          <p:cNvSpPr txBox="1"/>
          <p:nvPr/>
        </p:nvSpPr>
        <p:spPr>
          <a:xfrm>
            <a:off x="896434" y="3942115"/>
            <a:ext cx="255198" cy="261610"/>
          </a:xfrm>
          <a:prstGeom prst="rect">
            <a:avLst/>
          </a:prstGeom>
          <a:noFill/>
        </p:spPr>
        <p:txBody>
          <a:bodyPr wrap="none" rtlCol="0">
            <a:spAutoFit/>
          </a:bodyPr>
          <a:lstStyle/>
          <a:p>
            <a:r>
              <a:rPr lang="en-US" sz="1100" dirty="0"/>
              <a:t>8</a:t>
            </a:r>
          </a:p>
        </p:txBody>
      </p:sp>
      <p:sp>
        <p:nvSpPr>
          <p:cNvPr id="45" name="TextBox 44">
            <a:extLst>
              <a:ext uri="{FF2B5EF4-FFF2-40B4-BE49-F238E27FC236}">
                <a16:creationId xmlns:a16="http://schemas.microsoft.com/office/drawing/2014/main" id="{0073D7E5-5709-45C7-9C6C-7C2600B9D05A}"/>
              </a:ext>
            </a:extLst>
          </p:cNvPr>
          <p:cNvSpPr txBox="1"/>
          <p:nvPr/>
        </p:nvSpPr>
        <p:spPr>
          <a:xfrm>
            <a:off x="2631719" y="4067683"/>
            <a:ext cx="255198" cy="261610"/>
          </a:xfrm>
          <a:prstGeom prst="rect">
            <a:avLst/>
          </a:prstGeom>
          <a:noFill/>
        </p:spPr>
        <p:txBody>
          <a:bodyPr wrap="none" rtlCol="0">
            <a:spAutoFit/>
          </a:bodyPr>
          <a:lstStyle/>
          <a:p>
            <a:r>
              <a:rPr lang="en-US" sz="1100" dirty="0"/>
              <a:t>9</a:t>
            </a:r>
          </a:p>
        </p:txBody>
      </p:sp>
      <p:sp>
        <p:nvSpPr>
          <p:cNvPr id="47" name="TextBox 46">
            <a:extLst>
              <a:ext uri="{FF2B5EF4-FFF2-40B4-BE49-F238E27FC236}">
                <a16:creationId xmlns:a16="http://schemas.microsoft.com/office/drawing/2014/main" id="{02FAAB06-C635-4A75-82C3-F1794C3CB220}"/>
              </a:ext>
            </a:extLst>
          </p:cNvPr>
          <p:cNvSpPr txBox="1"/>
          <p:nvPr/>
        </p:nvSpPr>
        <p:spPr>
          <a:xfrm>
            <a:off x="449379" y="4899942"/>
            <a:ext cx="7883890" cy="707886"/>
          </a:xfrm>
          <a:prstGeom prst="rect">
            <a:avLst/>
          </a:prstGeom>
          <a:noFill/>
        </p:spPr>
        <p:txBody>
          <a:bodyPr wrap="none" rtlCol="0">
            <a:spAutoFit/>
          </a:bodyPr>
          <a:lstStyle/>
          <a:p>
            <a:pPr marL="457200" indent="-457200">
              <a:buAutoNum type="arabicPeriod"/>
            </a:pPr>
            <a:r>
              <a:rPr lang="en-US" sz="2000" dirty="0"/>
              <a:t>Which node must contain the </a:t>
            </a:r>
            <a:r>
              <a:rPr lang="en-US" sz="2000" dirty="0" err="1"/>
              <a:t>inorder</a:t>
            </a:r>
            <a:r>
              <a:rPr lang="en-US" sz="2000" dirty="0"/>
              <a:t> successor of the value in the root</a:t>
            </a:r>
          </a:p>
          <a:p>
            <a:pPr marL="457200" indent="-457200">
              <a:buAutoNum type="arabicPeriod"/>
            </a:pPr>
            <a:r>
              <a:rPr lang="en-US" sz="2000" dirty="0"/>
              <a:t>In what order will an </a:t>
            </a:r>
            <a:r>
              <a:rPr lang="en-US" sz="2000" dirty="0" err="1"/>
              <a:t>inorder</a:t>
            </a:r>
            <a:r>
              <a:rPr lang="en-US" sz="2000" dirty="0"/>
              <a:t> traversal visit the nodes of this tree?</a:t>
            </a:r>
          </a:p>
        </p:txBody>
      </p:sp>
    </p:spTree>
    <p:extLst>
      <p:ext uri="{BB962C8B-B14F-4D97-AF65-F5344CB8AC3E}">
        <p14:creationId xmlns:p14="http://schemas.microsoft.com/office/powerpoint/2010/main" val="290576651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Number Placeholder 4">
            <a:extLst>
              <a:ext uri="{FF2B5EF4-FFF2-40B4-BE49-F238E27FC236}">
                <a16:creationId xmlns:a16="http://schemas.microsoft.com/office/drawing/2014/main" id="{3F474062-BD0E-4D5B-978C-7596DCA1CE4A}"/>
              </a:ext>
            </a:extLst>
          </p:cNvPr>
          <p:cNvSpPr>
            <a:spLocks noGrp="1"/>
          </p:cNvSpPr>
          <p:nvPr>
            <p:ph type="sldNum" sz="quarter" idx="11"/>
          </p:nvPr>
        </p:nvSpPr>
        <p:spPr>
          <a:noFill/>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A710479B-E483-4A0B-A2CC-E6269C0B47BF}" type="slidenum">
              <a:rPr lang="en-US" altLang="en-US" sz="1400" smtClean="0"/>
              <a:pPr>
                <a:spcBef>
                  <a:spcPct val="0"/>
                </a:spcBef>
                <a:buClrTx/>
                <a:buSzTx/>
                <a:buFontTx/>
                <a:buNone/>
              </a:pPr>
              <a:t>31</a:t>
            </a:fld>
            <a:endParaRPr lang="en-US" altLang="en-US" sz="1400"/>
          </a:p>
        </p:txBody>
      </p:sp>
      <p:sp>
        <p:nvSpPr>
          <p:cNvPr id="9219" name="Rectangle 2">
            <a:extLst>
              <a:ext uri="{FF2B5EF4-FFF2-40B4-BE49-F238E27FC236}">
                <a16:creationId xmlns:a16="http://schemas.microsoft.com/office/drawing/2014/main" id="{480783F1-50CF-4D95-B056-58C14F779BFA}"/>
              </a:ext>
            </a:extLst>
          </p:cNvPr>
          <p:cNvSpPr>
            <a:spLocks noGrp="1" noChangeArrowheads="1"/>
          </p:cNvSpPr>
          <p:nvPr>
            <p:ph type="title"/>
          </p:nvPr>
        </p:nvSpPr>
        <p:spPr>
          <a:xfrm>
            <a:off x="0" y="152400"/>
            <a:ext cx="8839200" cy="533400"/>
          </a:xfrm>
        </p:spPr>
        <p:txBody>
          <a:bodyPr/>
          <a:lstStyle/>
          <a:p>
            <a:r>
              <a:rPr lang="en-US" altLang="en-US" sz="3600"/>
              <a:t>Representing Binary Trees</a:t>
            </a:r>
          </a:p>
        </p:txBody>
      </p:sp>
      <p:sp>
        <p:nvSpPr>
          <p:cNvPr id="9220" name="Rectangle 3">
            <a:extLst>
              <a:ext uri="{FF2B5EF4-FFF2-40B4-BE49-F238E27FC236}">
                <a16:creationId xmlns:a16="http://schemas.microsoft.com/office/drawing/2014/main" id="{A30903DC-E51B-4222-A2BE-43987E0F4A68}"/>
              </a:ext>
            </a:extLst>
          </p:cNvPr>
          <p:cNvSpPr>
            <a:spLocks noChangeArrowheads="1"/>
          </p:cNvSpPr>
          <p:nvPr/>
        </p:nvSpPr>
        <p:spPr bwMode="auto">
          <a:xfrm>
            <a:off x="1741488" y="20843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p>
        </p:txBody>
      </p:sp>
      <p:sp>
        <p:nvSpPr>
          <p:cNvPr id="9221" name="Rectangle 4">
            <a:extLst>
              <a:ext uri="{FF2B5EF4-FFF2-40B4-BE49-F238E27FC236}">
                <a16:creationId xmlns:a16="http://schemas.microsoft.com/office/drawing/2014/main" id="{47F9A7D1-2DE1-4E0D-AF3D-A91BC2AE3F32}"/>
              </a:ext>
            </a:extLst>
          </p:cNvPr>
          <p:cNvSpPr>
            <a:spLocks noChangeArrowheads="1"/>
          </p:cNvSpPr>
          <p:nvPr/>
        </p:nvSpPr>
        <p:spPr bwMode="auto">
          <a:xfrm>
            <a:off x="2133600" y="24304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p>
        </p:txBody>
      </p:sp>
      <p:sp>
        <p:nvSpPr>
          <p:cNvPr id="9222" name="Rectangle 5">
            <a:extLst>
              <a:ext uri="{FF2B5EF4-FFF2-40B4-BE49-F238E27FC236}">
                <a16:creationId xmlns:a16="http://schemas.microsoft.com/office/drawing/2014/main" id="{DFB36024-1973-42EF-A8B4-35E762DE7C1C}"/>
              </a:ext>
            </a:extLst>
          </p:cNvPr>
          <p:cNvSpPr>
            <a:spLocks noChangeArrowheads="1"/>
          </p:cNvSpPr>
          <p:nvPr/>
        </p:nvSpPr>
        <p:spPr bwMode="auto">
          <a:xfrm>
            <a:off x="2343150" y="16430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p>
        </p:txBody>
      </p:sp>
      <p:sp>
        <p:nvSpPr>
          <p:cNvPr id="9223" name="Rectangle 6">
            <a:extLst>
              <a:ext uri="{FF2B5EF4-FFF2-40B4-BE49-F238E27FC236}">
                <a16:creationId xmlns:a16="http://schemas.microsoft.com/office/drawing/2014/main" id="{36F3E0D9-C32A-4260-88FD-045BFEAC6A68}"/>
              </a:ext>
            </a:extLst>
          </p:cNvPr>
          <p:cNvSpPr>
            <a:spLocks noChangeArrowheads="1"/>
          </p:cNvSpPr>
          <p:nvPr/>
        </p:nvSpPr>
        <p:spPr bwMode="auto">
          <a:xfrm>
            <a:off x="2914650" y="311943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p>
        </p:txBody>
      </p:sp>
      <p:sp>
        <p:nvSpPr>
          <p:cNvPr id="9224" name="Rectangle 7">
            <a:extLst>
              <a:ext uri="{FF2B5EF4-FFF2-40B4-BE49-F238E27FC236}">
                <a16:creationId xmlns:a16="http://schemas.microsoft.com/office/drawing/2014/main" id="{EECAE13D-F0D7-4BA7-B1EA-E067AF3F9D47}"/>
              </a:ext>
            </a:extLst>
          </p:cNvPr>
          <p:cNvSpPr>
            <a:spLocks noChangeArrowheads="1"/>
          </p:cNvSpPr>
          <p:nvPr/>
        </p:nvSpPr>
        <p:spPr bwMode="auto">
          <a:xfrm>
            <a:off x="2252663" y="25669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p>
        </p:txBody>
      </p:sp>
      <p:sp>
        <p:nvSpPr>
          <p:cNvPr id="9225" name="Rectangle 8">
            <a:extLst>
              <a:ext uri="{FF2B5EF4-FFF2-40B4-BE49-F238E27FC236}">
                <a16:creationId xmlns:a16="http://schemas.microsoft.com/office/drawing/2014/main" id="{2760A4F7-42B5-4B70-858F-78A9D27CE583}"/>
              </a:ext>
            </a:extLst>
          </p:cNvPr>
          <p:cNvSpPr>
            <a:spLocks noChangeArrowheads="1"/>
          </p:cNvSpPr>
          <p:nvPr/>
        </p:nvSpPr>
        <p:spPr bwMode="auto">
          <a:xfrm>
            <a:off x="2143125" y="21717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p>
        </p:txBody>
      </p:sp>
      <p:sp>
        <p:nvSpPr>
          <p:cNvPr id="9226" name="Rectangle 9">
            <a:extLst>
              <a:ext uri="{FF2B5EF4-FFF2-40B4-BE49-F238E27FC236}">
                <a16:creationId xmlns:a16="http://schemas.microsoft.com/office/drawing/2014/main" id="{0C5C7082-1D57-43D7-A55F-2595A8B522B8}"/>
              </a:ext>
            </a:extLst>
          </p:cNvPr>
          <p:cNvSpPr>
            <a:spLocks noChangeArrowheads="1"/>
          </p:cNvSpPr>
          <p:nvPr/>
        </p:nvSpPr>
        <p:spPr bwMode="auto">
          <a:xfrm>
            <a:off x="2000250" y="225742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p>
        </p:txBody>
      </p:sp>
      <p:sp>
        <p:nvSpPr>
          <p:cNvPr id="9227" name="Rectangle 10">
            <a:extLst>
              <a:ext uri="{FF2B5EF4-FFF2-40B4-BE49-F238E27FC236}">
                <a16:creationId xmlns:a16="http://schemas.microsoft.com/office/drawing/2014/main" id="{97333C59-8558-4998-8F84-E0D3CB3DA3E6}"/>
              </a:ext>
            </a:extLst>
          </p:cNvPr>
          <p:cNvSpPr>
            <a:spLocks noChangeArrowheads="1"/>
          </p:cNvSpPr>
          <p:nvPr/>
        </p:nvSpPr>
        <p:spPr bwMode="auto">
          <a:xfrm>
            <a:off x="2200275" y="21145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p>
        </p:txBody>
      </p:sp>
      <p:sp>
        <p:nvSpPr>
          <p:cNvPr id="9228" name="Rectangle 11">
            <a:extLst>
              <a:ext uri="{FF2B5EF4-FFF2-40B4-BE49-F238E27FC236}">
                <a16:creationId xmlns:a16="http://schemas.microsoft.com/office/drawing/2014/main" id="{69FA26CD-AFF5-41BC-B067-AE5849074F6F}"/>
              </a:ext>
            </a:extLst>
          </p:cNvPr>
          <p:cNvSpPr>
            <a:spLocks noChangeArrowheads="1"/>
          </p:cNvSpPr>
          <p:nvPr/>
        </p:nvSpPr>
        <p:spPr bwMode="auto">
          <a:xfrm>
            <a:off x="2200275" y="24003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p>
        </p:txBody>
      </p:sp>
      <p:sp>
        <p:nvSpPr>
          <p:cNvPr id="9229" name="Rectangle 12">
            <a:extLst>
              <a:ext uri="{FF2B5EF4-FFF2-40B4-BE49-F238E27FC236}">
                <a16:creationId xmlns:a16="http://schemas.microsoft.com/office/drawing/2014/main" id="{3A8F38E0-0F0A-4768-9ABD-5069CECF1177}"/>
              </a:ext>
            </a:extLst>
          </p:cNvPr>
          <p:cNvSpPr>
            <a:spLocks noChangeArrowheads="1"/>
          </p:cNvSpPr>
          <p:nvPr/>
        </p:nvSpPr>
        <p:spPr bwMode="auto">
          <a:xfrm>
            <a:off x="2743200" y="271462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p>
        </p:txBody>
      </p:sp>
      <p:sp>
        <p:nvSpPr>
          <p:cNvPr id="9230" name="Rectangle 13">
            <a:extLst>
              <a:ext uri="{FF2B5EF4-FFF2-40B4-BE49-F238E27FC236}">
                <a16:creationId xmlns:a16="http://schemas.microsoft.com/office/drawing/2014/main" id="{81F38708-A398-45A0-A1BD-4C41F2FC7794}"/>
              </a:ext>
            </a:extLst>
          </p:cNvPr>
          <p:cNvSpPr>
            <a:spLocks noGrp="1" noChangeArrowheads="1"/>
          </p:cNvSpPr>
          <p:nvPr>
            <p:ph type="body" idx="1"/>
          </p:nvPr>
        </p:nvSpPr>
        <p:spPr>
          <a:xfrm>
            <a:off x="0" y="762000"/>
            <a:ext cx="8610600" cy="1828800"/>
          </a:xfrm>
        </p:spPr>
        <p:txBody>
          <a:bodyPr/>
          <a:lstStyle/>
          <a:p>
            <a:pPr marL="0" indent="0">
              <a:buFont typeface="Monotype Sorts" pitchFamily="2" charset="2"/>
              <a:buNone/>
            </a:pPr>
            <a:r>
              <a:rPr lang="en-US" altLang="en-US" sz="2800" dirty="0">
                <a:cs typeface="Courier New" panose="02070309020205020404" pitchFamily="49" charset="0"/>
              </a:rPr>
              <a:t>A binary tree can be represented using a set of linked nodes. Each node contains a value and two links named </a:t>
            </a:r>
            <a:r>
              <a:rPr lang="en-US" altLang="en-US" sz="2800" i="1" dirty="0">
                <a:cs typeface="Courier New" panose="02070309020205020404" pitchFamily="49" charset="0"/>
              </a:rPr>
              <a:t>left</a:t>
            </a:r>
            <a:r>
              <a:rPr lang="en-US" altLang="en-US" sz="2800" dirty="0">
                <a:cs typeface="Courier New" panose="02070309020205020404" pitchFamily="49" charset="0"/>
              </a:rPr>
              <a:t> and </a:t>
            </a:r>
            <a:r>
              <a:rPr lang="en-US" altLang="en-US" sz="2800" i="1" dirty="0">
                <a:cs typeface="Courier New" panose="02070309020205020404" pitchFamily="49" charset="0"/>
              </a:rPr>
              <a:t>right</a:t>
            </a:r>
            <a:r>
              <a:rPr lang="en-US" altLang="en-US" sz="2800" dirty="0">
                <a:cs typeface="Courier New" panose="02070309020205020404" pitchFamily="49" charset="0"/>
              </a:rPr>
              <a:t> that reference the left child and right child, respectively.</a:t>
            </a:r>
          </a:p>
        </p:txBody>
      </p:sp>
      <p:sp>
        <p:nvSpPr>
          <p:cNvPr id="9231" name="Rectangle 14">
            <a:extLst>
              <a:ext uri="{FF2B5EF4-FFF2-40B4-BE49-F238E27FC236}">
                <a16:creationId xmlns:a16="http://schemas.microsoft.com/office/drawing/2014/main" id="{ED584DF7-A669-431F-8865-E839FF411CA1}"/>
              </a:ext>
            </a:extLst>
          </p:cNvPr>
          <p:cNvSpPr>
            <a:spLocks noChangeArrowheads="1"/>
          </p:cNvSpPr>
          <p:nvPr/>
        </p:nvSpPr>
        <p:spPr bwMode="auto">
          <a:xfrm>
            <a:off x="2143125" y="26289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p>
        </p:txBody>
      </p:sp>
      <p:sp>
        <p:nvSpPr>
          <p:cNvPr id="9232" name="Rectangle 16">
            <a:extLst>
              <a:ext uri="{FF2B5EF4-FFF2-40B4-BE49-F238E27FC236}">
                <a16:creationId xmlns:a16="http://schemas.microsoft.com/office/drawing/2014/main" id="{3BBC0C13-97BA-453B-B2B4-6BA1A6FF32B9}"/>
              </a:ext>
            </a:extLst>
          </p:cNvPr>
          <p:cNvSpPr>
            <a:spLocks noChangeArrowheads="1"/>
          </p:cNvSpPr>
          <p:nvPr/>
        </p:nvSpPr>
        <p:spPr bwMode="auto">
          <a:xfrm>
            <a:off x="3314700" y="265747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p>
        </p:txBody>
      </p:sp>
      <p:sp>
        <p:nvSpPr>
          <p:cNvPr id="9233" name="Rectangle 17">
            <a:extLst>
              <a:ext uri="{FF2B5EF4-FFF2-40B4-BE49-F238E27FC236}">
                <a16:creationId xmlns:a16="http://schemas.microsoft.com/office/drawing/2014/main" id="{B0FA8034-669C-43EB-B1C0-8EB915C1B19D}"/>
              </a:ext>
            </a:extLst>
          </p:cNvPr>
          <p:cNvSpPr>
            <a:spLocks noChangeArrowheads="1"/>
          </p:cNvSpPr>
          <p:nvPr/>
        </p:nvSpPr>
        <p:spPr bwMode="auto">
          <a:xfrm>
            <a:off x="5148263" y="2924175"/>
            <a:ext cx="3832225" cy="301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buFont typeface="Monotype Sorts" pitchFamily="2" charset="2"/>
              <a:buNone/>
            </a:pPr>
            <a:r>
              <a:rPr lang="en-US" altLang="en-US" sz="1800" b="1">
                <a:solidFill>
                  <a:schemeClr val="tx2"/>
                </a:solidFill>
                <a:latin typeface="Courier New" panose="02070309020205020404" pitchFamily="49" charset="0"/>
                <a:cs typeface="Courier New" panose="02070309020205020404" pitchFamily="49" charset="0"/>
              </a:rPr>
              <a:t>class TreeNode&lt;E&gt; {</a:t>
            </a:r>
            <a:endParaRPr lang="en-US" altLang="en-US" sz="1800" b="1">
              <a:solidFill>
                <a:schemeClr val="tx2"/>
              </a:solidFill>
              <a:latin typeface="Courier New" panose="02070309020205020404" pitchFamily="49" charset="0"/>
              <a:cs typeface="Times New Roman" panose="02020603050405020304" pitchFamily="18" charset="0"/>
            </a:endParaRPr>
          </a:p>
          <a:p>
            <a:pPr>
              <a:buFont typeface="Monotype Sorts" pitchFamily="2" charset="2"/>
              <a:buNone/>
            </a:pPr>
            <a:r>
              <a:rPr lang="en-US" altLang="en-US" sz="1800" b="1">
                <a:solidFill>
                  <a:schemeClr val="tx2"/>
                </a:solidFill>
                <a:latin typeface="Courier New" panose="02070309020205020404" pitchFamily="49" charset="0"/>
                <a:cs typeface="Courier New" panose="02070309020205020404" pitchFamily="49" charset="0"/>
              </a:rPr>
              <a:t>  E element;</a:t>
            </a:r>
            <a:endParaRPr lang="en-US" altLang="en-US" sz="1800" b="1">
              <a:solidFill>
                <a:schemeClr val="tx2"/>
              </a:solidFill>
              <a:latin typeface="Courier New" panose="02070309020205020404" pitchFamily="49" charset="0"/>
              <a:cs typeface="Times New Roman" panose="02020603050405020304" pitchFamily="18" charset="0"/>
            </a:endParaRPr>
          </a:p>
          <a:p>
            <a:pPr>
              <a:buFont typeface="Monotype Sorts" pitchFamily="2" charset="2"/>
              <a:buNone/>
            </a:pPr>
            <a:r>
              <a:rPr lang="en-US" altLang="en-US" sz="1800" b="1">
                <a:solidFill>
                  <a:schemeClr val="tx2"/>
                </a:solidFill>
                <a:latin typeface="Courier New" panose="02070309020205020404" pitchFamily="49" charset="0"/>
                <a:cs typeface="Courier New" panose="02070309020205020404" pitchFamily="49" charset="0"/>
              </a:rPr>
              <a:t>  TreeNode&lt;E&gt; left;</a:t>
            </a:r>
            <a:endParaRPr lang="en-US" altLang="en-US" sz="1800" b="1">
              <a:solidFill>
                <a:schemeClr val="tx2"/>
              </a:solidFill>
              <a:latin typeface="Courier New" panose="02070309020205020404" pitchFamily="49" charset="0"/>
              <a:cs typeface="Times New Roman" panose="02020603050405020304" pitchFamily="18" charset="0"/>
            </a:endParaRPr>
          </a:p>
          <a:p>
            <a:pPr>
              <a:buFont typeface="Monotype Sorts" pitchFamily="2" charset="2"/>
              <a:buNone/>
            </a:pPr>
            <a:r>
              <a:rPr lang="en-US" altLang="en-US" sz="1800" b="1">
                <a:solidFill>
                  <a:schemeClr val="tx2"/>
                </a:solidFill>
                <a:latin typeface="Courier New" panose="02070309020205020404" pitchFamily="49" charset="0"/>
                <a:cs typeface="Courier New" panose="02070309020205020404" pitchFamily="49" charset="0"/>
              </a:rPr>
              <a:t>  TreeNode&lt;E&gt; right;</a:t>
            </a:r>
            <a:endParaRPr lang="en-US" altLang="en-US" sz="1800" b="1">
              <a:solidFill>
                <a:schemeClr val="tx2"/>
              </a:solidFill>
              <a:latin typeface="Courier New" panose="02070309020205020404" pitchFamily="49" charset="0"/>
              <a:cs typeface="Times New Roman" panose="02020603050405020304" pitchFamily="18" charset="0"/>
            </a:endParaRPr>
          </a:p>
          <a:p>
            <a:pPr>
              <a:buFont typeface="Monotype Sorts" pitchFamily="2" charset="2"/>
              <a:buNone/>
            </a:pPr>
            <a:r>
              <a:rPr lang="en-US" altLang="en-US" sz="1800" b="1">
                <a:solidFill>
                  <a:schemeClr val="tx2"/>
                </a:solidFill>
                <a:latin typeface="Courier New" panose="02070309020205020404" pitchFamily="49" charset="0"/>
                <a:cs typeface="Courier New" panose="02070309020205020404" pitchFamily="49" charset="0"/>
              </a:rPr>
              <a:t> </a:t>
            </a:r>
            <a:endParaRPr lang="en-US" altLang="en-US" sz="1800" b="1">
              <a:solidFill>
                <a:schemeClr val="tx2"/>
              </a:solidFill>
              <a:latin typeface="Courier New" panose="02070309020205020404" pitchFamily="49" charset="0"/>
              <a:cs typeface="Times New Roman" panose="02020603050405020304" pitchFamily="18" charset="0"/>
            </a:endParaRPr>
          </a:p>
          <a:p>
            <a:pPr>
              <a:buFont typeface="Monotype Sorts" pitchFamily="2" charset="2"/>
              <a:buNone/>
            </a:pPr>
            <a:r>
              <a:rPr lang="en-US" altLang="en-US" sz="1800" b="1">
                <a:solidFill>
                  <a:schemeClr val="tx2"/>
                </a:solidFill>
                <a:latin typeface="Courier New" panose="02070309020205020404" pitchFamily="49" charset="0"/>
                <a:cs typeface="Courier New" panose="02070309020205020404" pitchFamily="49" charset="0"/>
              </a:rPr>
              <a:t>  public TreeNode(E o) {</a:t>
            </a:r>
            <a:endParaRPr lang="en-US" altLang="en-US" sz="1800" b="1">
              <a:solidFill>
                <a:schemeClr val="tx2"/>
              </a:solidFill>
              <a:latin typeface="Courier New" panose="02070309020205020404" pitchFamily="49" charset="0"/>
              <a:cs typeface="Times New Roman" panose="02020603050405020304" pitchFamily="18" charset="0"/>
            </a:endParaRPr>
          </a:p>
          <a:p>
            <a:pPr>
              <a:buFont typeface="Monotype Sorts" pitchFamily="2" charset="2"/>
              <a:buNone/>
            </a:pPr>
            <a:r>
              <a:rPr lang="en-US" altLang="en-US" sz="1800" b="1">
                <a:solidFill>
                  <a:schemeClr val="tx2"/>
                </a:solidFill>
                <a:latin typeface="Courier New" panose="02070309020205020404" pitchFamily="49" charset="0"/>
                <a:cs typeface="Courier New" panose="02070309020205020404" pitchFamily="49" charset="0"/>
              </a:rPr>
              <a:t>    element = o;</a:t>
            </a:r>
            <a:endParaRPr lang="en-US" altLang="en-US" sz="1800" b="1">
              <a:solidFill>
                <a:schemeClr val="tx2"/>
              </a:solidFill>
              <a:latin typeface="Courier New" panose="02070309020205020404" pitchFamily="49" charset="0"/>
              <a:cs typeface="Times New Roman" panose="02020603050405020304" pitchFamily="18" charset="0"/>
            </a:endParaRPr>
          </a:p>
          <a:p>
            <a:pPr>
              <a:buFont typeface="Monotype Sorts" pitchFamily="2" charset="2"/>
              <a:buNone/>
            </a:pPr>
            <a:r>
              <a:rPr lang="en-US" altLang="en-US" sz="1800" b="1">
                <a:solidFill>
                  <a:schemeClr val="tx2"/>
                </a:solidFill>
                <a:latin typeface="Courier New" panose="02070309020205020404" pitchFamily="49" charset="0"/>
                <a:cs typeface="Courier New" panose="02070309020205020404" pitchFamily="49" charset="0"/>
              </a:rPr>
              <a:t>  }</a:t>
            </a:r>
          </a:p>
          <a:p>
            <a:pPr>
              <a:buFont typeface="Monotype Sorts" pitchFamily="2" charset="2"/>
              <a:buNone/>
            </a:pPr>
            <a:r>
              <a:rPr lang="en-US" altLang="en-US" sz="1800" b="1">
                <a:solidFill>
                  <a:schemeClr val="tx2"/>
                </a:solidFill>
                <a:latin typeface="Courier New" panose="02070309020205020404" pitchFamily="49" charset="0"/>
                <a:cs typeface="Courier New" panose="02070309020205020404" pitchFamily="49" charset="0"/>
              </a:rPr>
              <a:t>}</a:t>
            </a:r>
          </a:p>
        </p:txBody>
      </p:sp>
      <p:pic>
        <p:nvPicPr>
          <p:cNvPr id="9234" name="Picture 19">
            <a:extLst>
              <a:ext uri="{FF2B5EF4-FFF2-40B4-BE49-F238E27FC236}">
                <a16:creationId xmlns:a16="http://schemas.microsoft.com/office/drawing/2014/main" id="{C4531E56-B577-4E96-AC8C-125C33C9F8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924175"/>
            <a:ext cx="4962525" cy="3019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Lst>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Number Placeholder 4">
            <a:extLst>
              <a:ext uri="{FF2B5EF4-FFF2-40B4-BE49-F238E27FC236}">
                <a16:creationId xmlns:a16="http://schemas.microsoft.com/office/drawing/2014/main" id="{B0F85B7E-0383-42C4-B4B7-D2203AEFDD3D}"/>
              </a:ext>
            </a:extLst>
          </p:cNvPr>
          <p:cNvSpPr>
            <a:spLocks noGrp="1"/>
          </p:cNvSpPr>
          <p:nvPr>
            <p:ph type="sldNum" sz="quarter" idx="11"/>
          </p:nvPr>
        </p:nvSpPr>
        <p:spPr>
          <a:noFill/>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DE1E639E-6FB3-4DD0-A726-0B4DE5306B5B}" type="slidenum">
              <a:rPr lang="en-US" altLang="en-US" sz="1400" smtClean="0"/>
              <a:pPr>
                <a:spcBef>
                  <a:spcPct val="0"/>
                </a:spcBef>
                <a:buClrTx/>
                <a:buSzTx/>
                <a:buFontTx/>
                <a:buNone/>
              </a:pPr>
              <a:t>32</a:t>
            </a:fld>
            <a:endParaRPr lang="en-US" altLang="en-US" sz="1400"/>
          </a:p>
        </p:txBody>
      </p:sp>
      <p:sp>
        <p:nvSpPr>
          <p:cNvPr id="37891" name="Rectangle 2">
            <a:extLst>
              <a:ext uri="{FF2B5EF4-FFF2-40B4-BE49-F238E27FC236}">
                <a16:creationId xmlns:a16="http://schemas.microsoft.com/office/drawing/2014/main" id="{716D10E7-7856-40F0-8451-E0EDA9E07BE5}"/>
              </a:ext>
            </a:extLst>
          </p:cNvPr>
          <p:cNvSpPr>
            <a:spLocks noGrp="1" noChangeArrowheads="1"/>
          </p:cNvSpPr>
          <p:nvPr>
            <p:ph type="title"/>
          </p:nvPr>
        </p:nvSpPr>
        <p:spPr>
          <a:xfrm>
            <a:off x="0" y="152400"/>
            <a:ext cx="8839200" cy="533400"/>
          </a:xfrm>
        </p:spPr>
        <p:txBody>
          <a:bodyPr/>
          <a:lstStyle/>
          <a:p>
            <a:r>
              <a:rPr lang="en-US" altLang="en-US" sz="3600"/>
              <a:t>The Tree Interface</a:t>
            </a:r>
          </a:p>
        </p:txBody>
      </p:sp>
      <p:sp>
        <p:nvSpPr>
          <p:cNvPr id="37892" name="Rectangle 3">
            <a:extLst>
              <a:ext uri="{FF2B5EF4-FFF2-40B4-BE49-F238E27FC236}">
                <a16:creationId xmlns:a16="http://schemas.microsoft.com/office/drawing/2014/main" id="{A4EE26FD-1E4F-4D00-A1B2-F037E970022B}"/>
              </a:ext>
            </a:extLst>
          </p:cNvPr>
          <p:cNvSpPr>
            <a:spLocks noChangeArrowheads="1"/>
          </p:cNvSpPr>
          <p:nvPr/>
        </p:nvSpPr>
        <p:spPr bwMode="auto">
          <a:xfrm>
            <a:off x="1741488" y="20843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p>
        </p:txBody>
      </p:sp>
      <p:sp>
        <p:nvSpPr>
          <p:cNvPr id="37893" name="Rectangle 4">
            <a:extLst>
              <a:ext uri="{FF2B5EF4-FFF2-40B4-BE49-F238E27FC236}">
                <a16:creationId xmlns:a16="http://schemas.microsoft.com/office/drawing/2014/main" id="{E84F833A-1111-40D8-855E-A1058F3E5B74}"/>
              </a:ext>
            </a:extLst>
          </p:cNvPr>
          <p:cNvSpPr>
            <a:spLocks noChangeArrowheads="1"/>
          </p:cNvSpPr>
          <p:nvPr/>
        </p:nvSpPr>
        <p:spPr bwMode="auto">
          <a:xfrm>
            <a:off x="2133600" y="24304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p>
        </p:txBody>
      </p:sp>
      <p:sp>
        <p:nvSpPr>
          <p:cNvPr id="37894" name="Rectangle 5">
            <a:extLst>
              <a:ext uri="{FF2B5EF4-FFF2-40B4-BE49-F238E27FC236}">
                <a16:creationId xmlns:a16="http://schemas.microsoft.com/office/drawing/2014/main" id="{B70F16EB-E4EE-46B0-9692-18093AB6820B}"/>
              </a:ext>
            </a:extLst>
          </p:cNvPr>
          <p:cNvSpPr>
            <a:spLocks noChangeArrowheads="1"/>
          </p:cNvSpPr>
          <p:nvPr/>
        </p:nvSpPr>
        <p:spPr bwMode="auto">
          <a:xfrm>
            <a:off x="2343150" y="16430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p>
        </p:txBody>
      </p:sp>
      <p:sp>
        <p:nvSpPr>
          <p:cNvPr id="37895" name="Rectangle 6">
            <a:extLst>
              <a:ext uri="{FF2B5EF4-FFF2-40B4-BE49-F238E27FC236}">
                <a16:creationId xmlns:a16="http://schemas.microsoft.com/office/drawing/2014/main" id="{B9BB6E2D-6855-4DC8-9C89-8ED1D5862546}"/>
              </a:ext>
            </a:extLst>
          </p:cNvPr>
          <p:cNvSpPr>
            <a:spLocks noChangeArrowheads="1"/>
          </p:cNvSpPr>
          <p:nvPr/>
        </p:nvSpPr>
        <p:spPr bwMode="auto">
          <a:xfrm>
            <a:off x="2914650" y="311943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p>
        </p:txBody>
      </p:sp>
      <p:sp>
        <p:nvSpPr>
          <p:cNvPr id="37896" name="Rectangle 7">
            <a:extLst>
              <a:ext uri="{FF2B5EF4-FFF2-40B4-BE49-F238E27FC236}">
                <a16:creationId xmlns:a16="http://schemas.microsoft.com/office/drawing/2014/main" id="{E54E92F2-82D1-4C56-A53F-75032B6B3636}"/>
              </a:ext>
            </a:extLst>
          </p:cNvPr>
          <p:cNvSpPr>
            <a:spLocks noChangeArrowheads="1"/>
          </p:cNvSpPr>
          <p:nvPr/>
        </p:nvSpPr>
        <p:spPr bwMode="auto">
          <a:xfrm>
            <a:off x="2252663" y="25669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p>
        </p:txBody>
      </p:sp>
      <p:sp>
        <p:nvSpPr>
          <p:cNvPr id="37897" name="Rectangle 8">
            <a:extLst>
              <a:ext uri="{FF2B5EF4-FFF2-40B4-BE49-F238E27FC236}">
                <a16:creationId xmlns:a16="http://schemas.microsoft.com/office/drawing/2014/main" id="{1459E291-ED9F-45BF-B188-5A89A889D3D5}"/>
              </a:ext>
            </a:extLst>
          </p:cNvPr>
          <p:cNvSpPr>
            <a:spLocks noChangeArrowheads="1"/>
          </p:cNvSpPr>
          <p:nvPr/>
        </p:nvSpPr>
        <p:spPr bwMode="auto">
          <a:xfrm>
            <a:off x="2143125" y="21717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p>
        </p:txBody>
      </p:sp>
      <p:sp>
        <p:nvSpPr>
          <p:cNvPr id="37898" name="Rectangle 9">
            <a:extLst>
              <a:ext uri="{FF2B5EF4-FFF2-40B4-BE49-F238E27FC236}">
                <a16:creationId xmlns:a16="http://schemas.microsoft.com/office/drawing/2014/main" id="{A6BAFE73-EBFB-4FA5-9818-EB6178B58F30}"/>
              </a:ext>
            </a:extLst>
          </p:cNvPr>
          <p:cNvSpPr>
            <a:spLocks noChangeArrowheads="1"/>
          </p:cNvSpPr>
          <p:nvPr/>
        </p:nvSpPr>
        <p:spPr bwMode="auto">
          <a:xfrm>
            <a:off x="2000250" y="225742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p>
        </p:txBody>
      </p:sp>
      <p:sp>
        <p:nvSpPr>
          <p:cNvPr id="37899" name="Rectangle 10">
            <a:extLst>
              <a:ext uri="{FF2B5EF4-FFF2-40B4-BE49-F238E27FC236}">
                <a16:creationId xmlns:a16="http://schemas.microsoft.com/office/drawing/2014/main" id="{896F9121-53B9-48F0-91FD-4EF846F79B0D}"/>
              </a:ext>
            </a:extLst>
          </p:cNvPr>
          <p:cNvSpPr>
            <a:spLocks noChangeArrowheads="1"/>
          </p:cNvSpPr>
          <p:nvPr/>
        </p:nvSpPr>
        <p:spPr bwMode="auto">
          <a:xfrm>
            <a:off x="2200275" y="21145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p>
        </p:txBody>
      </p:sp>
      <p:sp>
        <p:nvSpPr>
          <p:cNvPr id="37900" name="Rectangle 11">
            <a:extLst>
              <a:ext uri="{FF2B5EF4-FFF2-40B4-BE49-F238E27FC236}">
                <a16:creationId xmlns:a16="http://schemas.microsoft.com/office/drawing/2014/main" id="{A2A6C363-570F-4D41-A428-CD42CBA11D64}"/>
              </a:ext>
            </a:extLst>
          </p:cNvPr>
          <p:cNvSpPr>
            <a:spLocks noChangeArrowheads="1"/>
          </p:cNvSpPr>
          <p:nvPr/>
        </p:nvSpPr>
        <p:spPr bwMode="auto">
          <a:xfrm>
            <a:off x="2200275" y="24003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p>
        </p:txBody>
      </p:sp>
      <p:sp>
        <p:nvSpPr>
          <p:cNvPr id="37901" name="Rectangle 12">
            <a:extLst>
              <a:ext uri="{FF2B5EF4-FFF2-40B4-BE49-F238E27FC236}">
                <a16:creationId xmlns:a16="http://schemas.microsoft.com/office/drawing/2014/main" id="{6D1C39C1-447B-4536-A637-D3D075A9450A}"/>
              </a:ext>
            </a:extLst>
          </p:cNvPr>
          <p:cNvSpPr>
            <a:spLocks noChangeArrowheads="1"/>
          </p:cNvSpPr>
          <p:nvPr/>
        </p:nvSpPr>
        <p:spPr bwMode="auto">
          <a:xfrm>
            <a:off x="2743200" y="271462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p>
        </p:txBody>
      </p:sp>
      <p:sp>
        <p:nvSpPr>
          <p:cNvPr id="37902" name="Rectangle 13">
            <a:extLst>
              <a:ext uri="{FF2B5EF4-FFF2-40B4-BE49-F238E27FC236}">
                <a16:creationId xmlns:a16="http://schemas.microsoft.com/office/drawing/2014/main" id="{C39F52C6-0823-4976-8A5C-F1CF16D2D61C}"/>
              </a:ext>
            </a:extLst>
          </p:cNvPr>
          <p:cNvSpPr>
            <a:spLocks noChangeArrowheads="1"/>
          </p:cNvSpPr>
          <p:nvPr/>
        </p:nvSpPr>
        <p:spPr bwMode="auto">
          <a:xfrm>
            <a:off x="2143125" y="26289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p>
        </p:txBody>
      </p:sp>
      <p:sp>
        <p:nvSpPr>
          <p:cNvPr id="37903" name="Rectangle 14">
            <a:extLst>
              <a:ext uri="{FF2B5EF4-FFF2-40B4-BE49-F238E27FC236}">
                <a16:creationId xmlns:a16="http://schemas.microsoft.com/office/drawing/2014/main" id="{F40A29D9-5E4B-4A33-A42A-B0C40003C5CF}"/>
              </a:ext>
            </a:extLst>
          </p:cNvPr>
          <p:cNvSpPr>
            <a:spLocks noChangeArrowheads="1"/>
          </p:cNvSpPr>
          <p:nvPr/>
        </p:nvSpPr>
        <p:spPr bwMode="auto">
          <a:xfrm>
            <a:off x="3314700" y="265747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p>
        </p:txBody>
      </p:sp>
      <p:sp>
        <p:nvSpPr>
          <p:cNvPr id="37904" name="Rectangle 16">
            <a:extLst>
              <a:ext uri="{FF2B5EF4-FFF2-40B4-BE49-F238E27FC236}">
                <a16:creationId xmlns:a16="http://schemas.microsoft.com/office/drawing/2014/main" id="{096D977A-4D56-4958-A19E-094628CD508E}"/>
              </a:ext>
            </a:extLst>
          </p:cNvPr>
          <p:cNvSpPr>
            <a:spLocks noChangeArrowheads="1"/>
          </p:cNvSpPr>
          <p:nvPr/>
        </p:nvSpPr>
        <p:spPr bwMode="auto">
          <a:xfrm>
            <a:off x="3314700" y="242887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p>
        </p:txBody>
      </p:sp>
      <p:sp>
        <p:nvSpPr>
          <p:cNvPr id="37905" name="Rectangle 18">
            <a:extLst>
              <a:ext uri="{FF2B5EF4-FFF2-40B4-BE49-F238E27FC236}">
                <a16:creationId xmlns:a16="http://schemas.microsoft.com/office/drawing/2014/main" id="{25CB690E-9AB7-4851-9405-E59B2617DC8E}"/>
              </a:ext>
            </a:extLst>
          </p:cNvPr>
          <p:cNvSpPr>
            <a:spLocks noChangeArrowheads="1"/>
          </p:cNvSpPr>
          <p:nvPr/>
        </p:nvSpPr>
        <p:spPr bwMode="auto">
          <a:xfrm>
            <a:off x="2314575" y="26860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p>
        </p:txBody>
      </p:sp>
      <p:sp>
        <p:nvSpPr>
          <p:cNvPr id="37906" name="Rectangle 21">
            <a:extLst>
              <a:ext uri="{FF2B5EF4-FFF2-40B4-BE49-F238E27FC236}">
                <a16:creationId xmlns:a16="http://schemas.microsoft.com/office/drawing/2014/main" id="{A0447AEE-2794-4C55-9884-241979ED2E4E}"/>
              </a:ext>
            </a:extLst>
          </p:cNvPr>
          <p:cNvSpPr>
            <a:spLocks noChangeArrowheads="1"/>
          </p:cNvSpPr>
          <p:nvPr/>
        </p:nvSpPr>
        <p:spPr bwMode="auto">
          <a:xfrm>
            <a:off x="0" y="21717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p>
        </p:txBody>
      </p:sp>
      <p:sp>
        <p:nvSpPr>
          <p:cNvPr id="37907" name="Rectangle 25">
            <a:extLst>
              <a:ext uri="{FF2B5EF4-FFF2-40B4-BE49-F238E27FC236}">
                <a16:creationId xmlns:a16="http://schemas.microsoft.com/office/drawing/2014/main" id="{2EA7EDF8-6957-4F29-8468-EF0D1BDA118A}"/>
              </a:ext>
            </a:extLst>
          </p:cNvPr>
          <p:cNvSpPr>
            <a:spLocks noChangeArrowheads="1"/>
          </p:cNvSpPr>
          <p:nvPr/>
        </p:nvSpPr>
        <p:spPr bwMode="auto">
          <a:xfrm>
            <a:off x="0" y="17145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p>
        </p:txBody>
      </p:sp>
      <p:sp>
        <p:nvSpPr>
          <p:cNvPr id="37908" name="Rectangle 27">
            <a:extLst>
              <a:ext uri="{FF2B5EF4-FFF2-40B4-BE49-F238E27FC236}">
                <a16:creationId xmlns:a16="http://schemas.microsoft.com/office/drawing/2014/main" id="{E7669E33-D83F-4D6A-977C-4927B27165F2}"/>
              </a:ext>
            </a:extLst>
          </p:cNvPr>
          <p:cNvSpPr>
            <a:spLocks noChangeArrowheads="1"/>
          </p:cNvSpPr>
          <p:nvPr/>
        </p:nvSpPr>
        <p:spPr bwMode="auto">
          <a:xfrm>
            <a:off x="0" y="185737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p>
        </p:txBody>
      </p:sp>
      <p:sp>
        <p:nvSpPr>
          <p:cNvPr id="37909" name="Rectangle 15">
            <a:extLst>
              <a:ext uri="{FF2B5EF4-FFF2-40B4-BE49-F238E27FC236}">
                <a16:creationId xmlns:a16="http://schemas.microsoft.com/office/drawing/2014/main" id="{DC1EF007-F3EF-4B91-A000-4E8ECB3D44D2}"/>
              </a:ext>
            </a:extLst>
          </p:cNvPr>
          <p:cNvSpPr>
            <a:spLocks noChangeArrowheads="1"/>
          </p:cNvSpPr>
          <p:nvPr/>
        </p:nvSpPr>
        <p:spPr bwMode="auto">
          <a:xfrm>
            <a:off x="3314700" y="1592263"/>
            <a:ext cx="5508625" cy="709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lnSpc>
                <a:spcPct val="90000"/>
              </a:lnSpc>
              <a:buFont typeface="Monotype Sorts" pitchFamily="2" charset="2"/>
              <a:buNone/>
            </a:pPr>
            <a:r>
              <a:rPr lang="en-US" altLang="en-US" sz="2400"/>
              <a:t>The Tree interface defines common operations for trees.</a:t>
            </a:r>
          </a:p>
        </p:txBody>
      </p:sp>
      <p:sp>
        <p:nvSpPr>
          <p:cNvPr id="2" name="Rectangle 29">
            <a:extLst>
              <a:ext uri="{FF2B5EF4-FFF2-40B4-BE49-F238E27FC236}">
                <a16:creationId xmlns:a16="http://schemas.microsoft.com/office/drawing/2014/main" id="{78EA180A-16C1-493C-AFC3-172293EE812E}"/>
              </a:ext>
            </a:extLst>
          </p:cNvPr>
          <p:cNvSpPr>
            <a:spLocks noChangeArrowheads="1"/>
          </p:cNvSpPr>
          <p:nvPr/>
        </p:nvSpPr>
        <p:spPr bwMode="auto">
          <a:xfrm>
            <a:off x="0" y="0"/>
            <a:ext cx="9144000" cy="0"/>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solidFill>
                  <a:schemeClr val="tx1"/>
                </a:solidFill>
                <a:prstDash val="solid"/>
                <a:miter lim="800000"/>
                <a:headEnd type="none" w="sm" len="sm"/>
                <a:tailEnd type="none" w="sm" len="sm"/>
              </a14:hiddenLine>
            </a:ext>
          </a:extLst>
        </p:spPr>
        <p:txBody>
          <a:bodyPr wrap="none" anchor="ctr">
            <a:spAutoFit/>
          </a:bodyPr>
          <a:lstStyle/>
          <a:p>
            <a:pPr>
              <a:defRPr/>
            </a:pPr>
            <a:endParaRPr lang="en-US">
              <a:cs typeface="+mn-cs"/>
            </a:endParaRPr>
          </a:p>
        </p:txBody>
      </p:sp>
      <p:graphicFrame>
        <p:nvGraphicFramePr>
          <p:cNvPr id="37911" name="Object 2">
            <a:extLst>
              <a:ext uri="{FF2B5EF4-FFF2-40B4-BE49-F238E27FC236}">
                <a16:creationId xmlns:a16="http://schemas.microsoft.com/office/drawing/2014/main" id="{21856466-6A9E-40CA-81E8-C0014D7228C8}"/>
              </a:ext>
            </a:extLst>
          </p:cNvPr>
          <p:cNvGraphicFramePr>
            <a:graphicFrameLocks noChangeAspect="1"/>
          </p:cNvGraphicFramePr>
          <p:nvPr/>
        </p:nvGraphicFramePr>
        <p:xfrm>
          <a:off x="90488" y="404813"/>
          <a:ext cx="7369175" cy="5676900"/>
        </p:xfrm>
        <a:graphic>
          <a:graphicData uri="http://schemas.openxmlformats.org/presentationml/2006/ole">
            <mc:AlternateContent xmlns:mc="http://schemas.openxmlformats.org/markup-compatibility/2006">
              <mc:Choice xmlns:v="urn:schemas-microsoft-com:vml" Requires="v">
                <p:oleObj spid="_x0000_s107525" name="Picture" r:id="rId4" imgW="4231581" imgH="3259172" progId="Word.Picture.8">
                  <p:embed/>
                </p:oleObj>
              </mc:Choice>
              <mc:Fallback>
                <p:oleObj name="Picture" r:id="rId4" imgW="4231581" imgH="3259172" progId="Word.Picture.8">
                  <p:embed/>
                  <p:pic>
                    <p:nvPicPr>
                      <p:cNvPr id="37911" name="Object 2">
                        <a:extLst>
                          <a:ext uri="{FF2B5EF4-FFF2-40B4-BE49-F238E27FC236}">
                            <a16:creationId xmlns:a16="http://schemas.microsoft.com/office/drawing/2014/main" id="{21856466-6A9E-40CA-81E8-C0014D7228C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488" y="404813"/>
                        <a:ext cx="7369175" cy="5676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12913814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Number Placeholder 4">
            <a:extLst>
              <a:ext uri="{FF2B5EF4-FFF2-40B4-BE49-F238E27FC236}">
                <a16:creationId xmlns:a16="http://schemas.microsoft.com/office/drawing/2014/main" id="{C1153B18-0932-4F69-8C72-1D6204A8A727}"/>
              </a:ext>
            </a:extLst>
          </p:cNvPr>
          <p:cNvSpPr>
            <a:spLocks noGrp="1"/>
          </p:cNvSpPr>
          <p:nvPr>
            <p:ph type="sldNum" sz="quarter" idx="11"/>
          </p:nvPr>
        </p:nvSpPr>
        <p:spPr>
          <a:noFill/>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39B25FEE-8B59-4920-B78F-9CB01B1AC6F2}" type="slidenum">
              <a:rPr lang="en-US" altLang="en-US" sz="1400" smtClean="0"/>
              <a:pPr>
                <a:spcBef>
                  <a:spcPct val="0"/>
                </a:spcBef>
                <a:buClrTx/>
                <a:buSzTx/>
                <a:buFontTx/>
                <a:buNone/>
              </a:pPr>
              <a:t>33</a:t>
            </a:fld>
            <a:endParaRPr lang="en-US" altLang="en-US" sz="1400"/>
          </a:p>
        </p:txBody>
      </p:sp>
      <p:sp>
        <p:nvSpPr>
          <p:cNvPr id="38915" name="Rectangle 2">
            <a:extLst>
              <a:ext uri="{FF2B5EF4-FFF2-40B4-BE49-F238E27FC236}">
                <a16:creationId xmlns:a16="http://schemas.microsoft.com/office/drawing/2014/main" id="{787557DD-8C76-4F0A-BAED-31F21306451D}"/>
              </a:ext>
            </a:extLst>
          </p:cNvPr>
          <p:cNvSpPr>
            <a:spLocks noGrp="1" noChangeArrowheads="1"/>
          </p:cNvSpPr>
          <p:nvPr>
            <p:ph type="title"/>
          </p:nvPr>
        </p:nvSpPr>
        <p:spPr>
          <a:xfrm>
            <a:off x="0" y="152400"/>
            <a:ext cx="8839200" cy="533400"/>
          </a:xfrm>
        </p:spPr>
        <p:txBody>
          <a:bodyPr/>
          <a:lstStyle/>
          <a:p>
            <a:r>
              <a:rPr lang="en-US" altLang="en-US" sz="3600"/>
              <a:t>The BST Class</a:t>
            </a:r>
          </a:p>
        </p:txBody>
      </p:sp>
      <p:sp>
        <p:nvSpPr>
          <p:cNvPr id="38916" name="Rectangle 3">
            <a:extLst>
              <a:ext uri="{FF2B5EF4-FFF2-40B4-BE49-F238E27FC236}">
                <a16:creationId xmlns:a16="http://schemas.microsoft.com/office/drawing/2014/main" id="{A0953D39-0EBA-40CB-AE0D-54666B102615}"/>
              </a:ext>
            </a:extLst>
          </p:cNvPr>
          <p:cNvSpPr>
            <a:spLocks noChangeArrowheads="1"/>
          </p:cNvSpPr>
          <p:nvPr/>
        </p:nvSpPr>
        <p:spPr bwMode="auto">
          <a:xfrm>
            <a:off x="1741488" y="20843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p>
        </p:txBody>
      </p:sp>
      <p:sp>
        <p:nvSpPr>
          <p:cNvPr id="38917" name="Rectangle 4">
            <a:extLst>
              <a:ext uri="{FF2B5EF4-FFF2-40B4-BE49-F238E27FC236}">
                <a16:creationId xmlns:a16="http://schemas.microsoft.com/office/drawing/2014/main" id="{42D5EFC6-D46C-4A36-A6C4-D08D171CEABE}"/>
              </a:ext>
            </a:extLst>
          </p:cNvPr>
          <p:cNvSpPr>
            <a:spLocks noChangeArrowheads="1"/>
          </p:cNvSpPr>
          <p:nvPr/>
        </p:nvSpPr>
        <p:spPr bwMode="auto">
          <a:xfrm>
            <a:off x="2133600" y="24304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p>
        </p:txBody>
      </p:sp>
      <p:sp>
        <p:nvSpPr>
          <p:cNvPr id="38918" name="Rectangle 5">
            <a:extLst>
              <a:ext uri="{FF2B5EF4-FFF2-40B4-BE49-F238E27FC236}">
                <a16:creationId xmlns:a16="http://schemas.microsoft.com/office/drawing/2014/main" id="{6E8CC28A-8FE6-403E-BCA3-40E64C8B1EF3}"/>
              </a:ext>
            </a:extLst>
          </p:cNvPr>
          <p:cNvSpPr>
            <a:spLocks noChangeArrowheads="1"/>
          </p:cNvSpPr>
          <p:nvPr/>
        </p:nvSpPr>
        <p:spPr bwMode="auto">
          <a:xfrm>
            <a:off x="2343150" y="16430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p>
        </p:txBody>
      </p:sp>
      <p:sp>
        <p:nvSpPr>
          <p:cNvPr id="38919" name="Rectangle 7">
            <a:extLst>
              <a:ext uri="{FF2B5EF4-FFF2-40B4-BE49-F238E27FC236}">
                <a16:creationId xmlns:a16="http://schemas.microsoft.com/office/drawing/2014/main" id="{20E5A92C-1123-4B19-9BC6-8DA8A5C621E7}"/>
              </a:ext>
            </a:extLst>
          </p:cNvPr>
          <p:cNvSpPr>
            <a:spLocks noChangeArrowheads="1"/>
          </p:cNvSpPr>
          <p:nvPr/>
        </p:nvSpPr>
        <p:spPr bwMode="auto">
          <a:xfrm>
            <a:off x="2252663" y="25669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p>
        </p:txBody>
      </p:sp>
      <p:sp>
        <p:nvSpPr>
          <p:cNvPr id="38920" name="Rectangle 8">
            <a:extLst>
              <a:ext uri="{FF2B5EF4-FFF2-40B4-BE49-F238E27FC236}">
                <a16:creationId xmlns:a16="http://schemas.microsoft.com/office/drawing/2014/main" id="{F9DA226E-0967-4071-98DA-F5F072F8B419}"/>
              </a:ext>
            </a:extLst>
          </p:cNvPr>
          <p:cNvSpPr>
            <a:spLocks noChangeArrowheads="1"/>
          </p:cNvSpPr>
          <p:nvPr/>
        </p:nvSpPr>
        <p:spPr bwMode="auto">
          <a:xfrm>
            <a:off x="2143125" y="21717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p>
        </p:txBody>
      </p:sp>
      <p:sp>
        <p:nvSpPr>
          <p:cNvPr id="38921" name="Rectangle 9">
            <a:extLst>
              <a:ext uri="{FF2B5EF4-FFF2-40B4-BE49-F238E27FC236}">
                <a16:creationId xmlns:a16="http://schemas.microsoft.com/office/drawing/2014/main" id="{6F8DF553-622F-40A9-B341-96E97E1FB00E}"/>
              </a:ext>
            </a:extLst>
          </p:cNvPr>
          <p:cNvSpPr>
            <a:spLocks noChangeArrowheads="1"/>
          </p:cNvSpPr>
          <p:nvPr/>
        </p:nvSpPr>
        <p:spPr bwMode="auto">
          <a:xfrm>
            <a:off x="2000250" y="225742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p>
        </p:txBody>
      </p:sp>
      <p:sp>
        <p:nvSpPr>
          <p:cNvPr id="38922" name="Rectangle 10">
            <a:extLst>
              <a:ext uri="{FF2B5EF4-FFF2-40B4-BE49-F238E27FC236}">
                <a16:creationId xmlns:a16="http://schemas.microsoft.com/office/drawing/2014/main" id="{D3DFD646-DB98-47B4-B8F0-29B879B8AEEB}"/>
              </a:ext>
            </a:extLst>
          </p:cNvPr>
          <p:cNvSpPr>
            <a:spLocks noChangeArrowheads="1"/>
          </p:cNvSpPr>
          <p:nvPr/>
        </p:nvSpPr>
        <p:spPr bwMode="auto">
          <a:xfrm>
            <a:off x="2200275" y="21145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p>
        </p:txBody>
      </p:sp>
      <p:sp>
        <p:nvSpPr>
          <p:cNvPr id="38923" name="Rectangle 11">
            <a:extLst>
              <a:ext uri="{FF2B5EF4-FFF2-40B4-BE49-F238E27FC236}">
                <a16:creationId xmlns:a16="http://schemas.microsoft.com/office/drawing/2014/main" id="{11220DCA-4B74-4914-B7D2-460C005DE6B2}"/>
              </a:ext>
            </a:extLst>
          </p:cNvPr>
          <p:cNvSpPr>
            <a:spLocks noChangeArrowheads="1"/>
          </p:cNvSpPr>
          <p:nvPr/>
        </p:nvSpPr>
        <p:spPr bwMode="auto">
          <a:xfrm>
            <a:off x="2200275" y="24003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p>
        </p:txBody>
      </p:sp>
      <p:sp>
        <p:nvSpPr>
          <p:cNvPr id="38924" name="Rectangle 12">
            <a:extLst>
              <a:ext uri="{FF2B5EF4-FFF2-40B4-BE49-F238E27FC236}">
                <a16:creationId xmlns:a16="http://schemas.microsoft.com/office/drawing/2014/main" id="{BB42965B-65F5-4571-BA03-0B88C40365C1}"/>
              </a:ext>
            </a:extLst>
          </p:cNvPr>
          <p:cNvSpPr>
            <a:spLocks noChangeArrowheads="1"/>
          </p:cNvSpPr>
          <p:nvPr/>
        </p:nvSpPr>
        <p:spPr bwMode="auto">
          <a:xfrm>
            <a:off x="2743200" y="271462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p>
        </p:txBody>
      </p:sp>
      <p:sp>
        <p:nvSpPr>
          <p:cNvPr id="38925" name="Rectangle 13">
            <a:extLst>
              <a:ext uri="{FF2B5EF4-FFF2-40B4-BE49-F238E27FC236}">
                <a16:creationId xmlns:a16="http://schemas.microsoft.com/office/drawing/2014/main" id="{FD5CA222-A621-49B0-ADC6-157D3ED32883}"/>
              </a:ext>
            </a:extLst>
          </p:cNvPr>
          <p:cNvSpPr>
            <a:spLocks noChangeArrowheads="1"/>
          </p:cNvSpPr>
          <p:nvPr/>
        </p:nvSpPr>
        <p:spPr bwMode="auto">
          <a:xfrm>
            <a:off x="2143125" y="26289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p>
        </p:txBody>
      </p:sp>
      <p:sp>
        <p:nvSpPr>
          <p:cNvPr id="38926" name="Rectangle 14">
            <a:extLst>
              <a:ext uri="{FF2B5EF4-FFF2-40B4-BE49-F238E27FC236}">
                <a16:creationId xmlns:a16="http://schemas.microsoft.com/office/drawing/2014/main" id="{478E3726-D770-42FC-8958-B301DBB0E395}"/>
              </a:ext>
            </a:extLst>
          </p:cNvPr>
          <p:cNvSpPr>
            <a:spLocks noChangeArrowheads="1"/>
          </p:cNvSpPr>
          <p:nvPr/>
        </p:nvSpPr>
        <p:spPr bwMode="auto">
          <a:xfrm>
            <a:off x="3314700" y="265747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p>
        </p:txBody>
      </p:sp>
      <p:sp>
        <p:nvSpPr>
          <p:cNvPr id="38927" name="Rectangle 15">
            <a:extLst>
              <a:ext uri="{FF2B5EF4-FFF2-40B4-BE49-F238E27FC236}">
                <a16:creationId xmlns:a16="http://schemas.microsoft.com/office/drawing/2014/main" id="{110A1462-C484-45E1-9FFB-6C8ACB114EB7}"/>
              </a:ext>
            </a:extLst>
          </p:cNvPr>
          <p:cNvSpPr>
            <a:spLocks noChangeArrowheads="1"/>
          </p:cNvSpPr>
          <p:nvPr/>
        </p:nvSpPr>
        <p:spPr bwMode="auto">
          <a:xfrm>
            <a:off x="228600" y="838200"/>
            <a:ext cx="8686800" cy="898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lnSpc>
                <a:spcPct val="90000"/>
              </a:lnSpc>
              <a:buFont typeface="Monotype Sorts" pitchFamily="2" charset="2"/>
              <a:buNone/>
            </a:pPr>
            <a:r>
              <a:rPr lang="en-US" altLang="en-US" sz="2800">
                <a:cs typeface="Courier New" panose="02070309020205020404" pitchFamily="49" charset="0"/>
              </a:rPr>
              <a:t>Let’s define the binary tree class, named BST with </a:t>
            </a:r>
            <a:r>
              <a:rPr lang="en-US" altLang="en-US" sz="2800"/>
              <a:t>A concrete BST class can be defined to extend AbstractTree.</a:t>
            </a:r>
          </a:p>
        </p:txBody>
      </p:sp>
      <p:sp>
        <p:nvSpPr>
          <p:cNvPr id="38928" name="Rectangle 16">
            <a:extLst>
              <a:ext uri="{FF2B5EF4-FFF2-40B4-BE49-F238E27FC236}">
                <a16:creationId xmlns:a16="http://schemas.microsoft.com/office/drawing/2014/main" id="{490B387C-750A-46E8-8520-F6922777A1B6}"/>
              </a:ext>
            </a:extLst>
          </p:cNvPr>
          <p:cNvSpPr>
            <a:spLocks noChangeArrowheads="1"/>
          </p:cNvSpPr>
          <p:nvPr/>
        </p:nvSpPr>
        <p:spPr bwMode="auto">
          <a:xfrm>
            <a:off x="3314700" y="242887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p>
        </p:txBody>
      </p:sp>
      <p:sp>
        <p:nvSpPr>
          <p:cNvPr id="38929" name="Rectangle 17">
            <a:extLst>
              <a:ext uri="{FF2B5EF4-FFF2-40B4-BE49-F238E27FC236}">
                <a16:creationId xmlns:a16="http://schemas.microsoft.com/office/drawing/2014/main" id="{76B57D09-003E-4754-9C48-B7FAEBA9FA08}"/>
              </a:ext>
            </a:extLst>
          </p:cNvPr>
          <p:cNvSpPr>
            <a:spLocks noChangeArrowheads="1"/>
          </p:cNvSpPr>
          <p:nvPr/>
        </p:nvSpPr>
        <p:spPr bwMode="auto">
          <a:xfrm>
            <a:off x="2314575" y="26860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p>
        </p:txBody>
      </p:sp>
      <p:sp>
        <p:nvSpPr>
          <p:cNvPr id="38930" name="Rectangle 23">
            <a:extLst>
              <a:ext uri="{FF2B5EF4-FFF2-40B4-BE49-F238E27FC236}">
                <a16:creationId xmlns:a16="http://schemas.microsoft.com/office/drawing/2014/main" id="{C4F8B82D-D96F-42F5-91CF-9CE42B357337}"/>
              </a:ext>
            </a:extLst>
          </p:cNvPr>
          <p:cNvSpPr>
            <a:spLocks noChangeArrowheads="1"/>
          </p:cNvSpPr>
          <p:nvPr/>
        </p:nvSpPr>
        <p:spPr bwMode="auto">
          <a:xfrm>
            <a:off x="0" y="22860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p>
        </p:txBody>
      </p:sp>
      <p:sp>
        <p:nvSpPr>
          <p:cNvPr id="38931" name="Rectangle 25">
            <a:extLst>
              <a:ext uri="{FF2B5EF4-FFF2-40B4-BE49-F238E27FC236}">
                <a16:creationId xmlns:a16="http://schemas.microsoft.com/office/drawing/2014/main" id="{2B4563B6-24DC-4524-9FD7-D860DE4716E9}"/>
              </a:ext>
            </a:extLst>
          </p:cNvPr>
          <p:cNvSpPr>
            <a:spLocks noChangeArrowheads="1"/>
          </p:cNvSpPr>
          <p:nvPr/>
        </p:nvSpPr>
        <p:spPr bwMode="auto">
          <a:xfrm>
            <a:off x="0" y="22860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p>
        </p:txBody>
      </p:sp>
      <p:sp>
        <p:nvSpPr>
          <p:cNvPr id="2" name="Rectangle 24">
            <a:extLst>
              <a:ext uri="{FF2B5EF4-FFF2-40B4-BE49-F238E27FC236}">
                <a16:creationId xmlns:a16="http://schemas.microsoft.com/office/drawing/2014/main" id="{D2366F5A-ED16-4AA7-AE66-BE034423DABF}"/>
              </a:ext>
            </a:extLst>
          </p:cNvPr>
          <p:cNvSpPr>
            <a:spLocks noChangeArrowheads="1"/>
          </p:cNvSpPr>
          <p:nvPr/>
        </p:nvSpPr>
        <p:spPr bwMode="auto">
          <a:xfrm>
            <a:off x="0" y="0"/>
            <a:ext cx="9144000" cy="0"/>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solidFill>
                  <a:schemeClr val="tx1"/>
                </a:solidFill>
                <a:prstDash val="solid"/>
                <a:miter lim="800000"/>
                <a:headEnd type="none" w="sm" len="sm"/>
                <a:tailEnd type="none" w="sm" len="sm"/>
              </a14:hiddenLine>
            </a:ext>
          </a:extLst>
        </p:spPr>
        <p:txBody>
          <a:bodyPr anchor="ctr">
            <a:spAutoFit/>
          </a:bodyPr>
          <a:lstStyle/>
          <a:p>
            <a:pPr>
              <a:defRPr/>
            </a:pPr>
            <a:endParaRPr lang="en-US">
              <a:cs typeface="+mn-cs"/>
            </a:endParaRPr>
          </a:p>
        </p:txBody>
      </p:sp>
      <p:graphicFrame>
        <p:nvGraphicFramePr>
          <p:cNvPr id="38933" name="Object 2">
            <a:extLst>
              <a:ext uri="{FF2B5EF4-FFF2-40B4-BE49-F238E27FC236}">
                <a16:creationId xmlns:a16="http://schemas.microsoft.com/office/drawing/2014/main" id="{7C364E77-AE05-4058-9C26-42BF9EFE13DB}"/>
              </a:ext>
            </a:extLst>
          </p:cNvPr>
          <p:cNvGraphicFramePr>
            <a:graphicFrameLocks noChangeAspect="1"/>
          </p:cNvGraphicFramePr>
          <p:nvPr/>
        </p:nvGraphicFramePr>
        <p:xfrm>
          <a:off x="228600" y="3033713"/>
          <a:ext cx="8709025" cy="3095625"/>
        </p:xfrm>
        <a:graphic>
          <a:graphicData uri="http://schemas.openxmlformats.org/presentationml/2006/ole">
            <mc:AlternateContent xmlns:mc="http://schemas.openxmlformats.org/markup-compatibility/2006">
              <mc:Choice xmlns:v="urn:schemas-microsoft-com:vml" Requires="v">
                <p:oleObj spid="_x0000_s108549" name="Picture" r:id="rId4" imgW="5145981" imgH="1830327" progId="Word.Picture.8">
                  <p:embed/>
                </p:oleObj>
              </mc:Choice>
              <mc:Fallback>
                <p:oleObj name="Picture" r:id="rId4" imgW="5145981" imgH="1830327" progId="Word.Picture.8">
                  <p:embed/>
                  <p:pic>
                    <p:nvPicPr>
                      <p:cNvPr id="38933" name="Object 2">
                        <a:extLst>
                          <a:ext uri="{FF2B5EF4-FFF2-40B4-BE49-F238E27FC236}">
                            <a16:creationId xmlns:a16="http://schemas.microsoft.com/office/drawing/2014/main" id="{7C364E77-AE05-4058-9C26-42BF9EFE13D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8600" y="3033713"/>
                        <a:ext cx="8709025" cy="309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739366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5F7A07-0602-4124-9A73-FAC47FCDD6F6}"/>
              </a:ext>
            </a:extLst>
          </p:cNvPr>
          <p:cNvSpPr>
            <a:spLocks noGrp="1"/>
          </p:cNvSpPr>
          <p:nvPr>
            <p:ph type="title"/>
          </p:nvPr>
        </p:nvSpPr>
        <p:spPr/>
        <p:txBody>
          <a:bodyPr/>
          <a:lstStyle/>
          <a:p>
            <a:r>
              <a:rPr lang="en-US" dirty="0"/>
              <a:t>Search in BST, Iterative</a:t>
            </a:r>
            <a:br>
              <a:rPr lang="en-US" dirty="0"/>
            </a:br>
            <a:endParaRPr lang="en-US" dirty="0"/>
          </a:p>
        </p:txBody>
      </p:sp>
      <p:sp>
        <p:nvSpPr>
          <p:cNvPr id="6" name="Content Placeholder 5">
            <a:extLst>
              <a:ext uri="{FF2B5EF4-FFF2-40B4-BE49-F238E27FC236}">
                <a16:creationId xmlns:a16="http://schemas.microsoft.com/office/drawing/2014/main" id="{645B9802-568C-480A-B174-B667BF23B2A2}"/>
              </a:ext>
            </a:extLst>
          </p:cNvPr>
          <p:cNvSpPr>
            <a:spLocks noGrp="1"/>
          </p:cNvSpPr>
          <p:nvPr>
            <p:ph sz="quarter" idx="4"/>
          </p:nvPr>
        </p:nvSpPr>
        <p:spPr>
          <a:xfrm>
            <a:off x="3994077" y="1844824"/>
            <a:ext cx="4522861" cy="4344839"/>
          </a:xfrm>
        </p:spPr>
        <p:txBody>
          <a:bodyPr>
            <a:normAutofit fontScale="47500" lnSpcReduction="20000"/>
          </a:bodyPr>
          <a:lstStyle/>
          <a:p>
            <a:pPr marL="0" indent="0">
              <a:lnSpc>
                <a:spcPct val="80000"/>
              </a:lnSpc>
              <a:spcBef>
                <a:spcPts val="600"/>
              </a:spcBef>
              <a:buFont typeface="Monotype Sorts"/>
              <a:buNone/>
            </a:pPr>
            <a:r>
              <a:rPr lang="en-US" altLang="en-US" sz="3200" b="1" dirty="0">
                <a:latin typeface="Courier New" panose="02070309020205020404" pitchFamily="49" charset="0"/>
                <a:cs typeface="Courier New" panose="02070309020205020404" pitchFamily="49" charset="0"/>
              </a:rPr>
              <a:t>public </a:t>
            </a:r>
            <a:r>
              <a:rPr lang="en-US" altLang="en-US" sz="3200" b="1" dirty="0" err="1">
                <a:latin typeface="Courier New" panose="02070309020205020404" pitchFamily="49" charset="0"/>
                <a:cs typeface="Courier New" panose="02070309020205020404" pitchFamily="49" charset="0"/>
              </a:rPr>
              <a:t>boolean</a:t>
            </a:r>
            <a:r>
              <a:rPr lang="en-US" altLang="en-US" sz="3200" b="1" dirty="0">
                <a:latin typeface="Courier New" panose="02070309020205020404" pitchFamily="49" charset="0"/>
                <a:cs typeface="Courier New" panose="02070309020205020404" pitchFamily="49" charset="0"/>
              </a:rPr>
              <a:t> search(E element) {</a:t>
            </a:r>
          </a:p>
          <a:p>
            <a:pPr marL="0" indent="176213">
              <a:lnSpc>
                <a:spcPct val="80000"/>
              </a:lnSpc>
              <a:spcBef>
                <a:spcPts val="600"/>
              </a:spcBef>
              <a:buFont typeface="Monotype Sorts"/>
              <a:buNone/>
            </a:pPr>
            <a:r>
              <a:rPr lang="en-US" altLang="en-US" sz="3200" b="1" dirty="0" err="1">
                <a:latin typeface="Courier New" panose="02070309020205020404" pitchFamily="49" charset="0"/>
                <a:cs typeface="Courier New" panose="02070309020205020404" pitchFamily="49" charset="0"/>
              </a:rPr>
              <a:t>TreeNode</a:t>
            </a:r>
            <a:r>
              <a:rPr lang="en-US" altLang="en-US" sz="3200" b="1" dirty="0">
                <a:latin typeface="Courier New" panose="02070309020205020404" pitchFamily="49" charset="0"/>
                <a:cs typeface="Courier New" panose="02070309020205020404" pitchFamily="49" charset="0"/>
              </a:rPr>
              <a:t>&lt;E&gt; current = root; // Start from the root</a:t>
            </a:r>
          </a:p>
          <a:p>
            <a:pPr marL="0" indent="176213">
              <a:lnSpc>
                <a:spcPct val="80000"/>
              </a:lnSpc>
              <a:spcBef>
                <a:spcPts val="600"/>
              </a:spcBef>
              <a:buFont typeface="Monotype Sorts"/>
              <a:buNone/>
            </a:pPr>
            <a:r>
              <a:rPr lang="en-US" altLang="en-US" sz="3200" b="1" dirty="0">
                <a:latin typeface="Courier New" panose="02070309020205020404" pitchFamily="49" charset="0"/>
                <a:cs typeface="Courier New" panose="02070309020205020404" pitchFamily="49" charset="0"/>
              </a:rPr>
              <a:t>while (current != null)</a:t>
            </a:r>
          </a:p>
          <a:p>
            <a:pPr marL="0" indent="354013">
              <a:lnSpc>
                <a:spcPct val="80000"/>
              </a:lnSpc>
              <a:spcBef>
                <a:spcPts val="600"/>
              </a:spcBef>
              <a:buFont typeface="Monotype Sorts"/>
              <a:buNone/>
            </a:pPr>
            <a:r>
              <a:rPr lang="en-US" altLang="en-US" sz="3200" b="1" dirty="0">
                <a:latin typeface="Courier New" panose="02070309020205020404" pitchFamily="49" charset="0"/>
                <a:cs typeface="Courier New" panose="02070309020205020404" pitchFamily="49" charset="0"/>
              </a:rPr>
              <a:t>if	 (element &lt; </a:t>
            </a:r>
            <a:r>
              <a:rPr lang="en-US" altLang="en-US" sz="3200" b="1" dirty="0" err="1">
                <a:latin typeface="Courier New" panose="02070309020205020404" pitchFamily="49" charset="0"/>
                <a:cs typeface="Courier New" panose="02070309020205020404" pitchFamily="49" charset="0"/>
              </a:rPr>
              <a:t>current.element</a:t>
            </a:r>
            <a:r>
              <a:rPr lang="en-US" altLang="en-US" sz="3200" b="1" dirty="0">
                <a:latin typeface="Courier New" panose="02070309020205020404" pitchFamily="49" charset="0"/>
                <a:cs typeface="Courier New" panose="02070309020205020404" pitchFamily="49" charset="0"/>
              </a:rPr>
              <a:t>) {</a:t>
            </a:r>
          </a:p>
          <a:p>
            <a:pPr marL="0" indent="633413">
              <a:lnSpc>
                <a:spcPct val="80000"/>
              </a:lnSpc>
              <a:spcBef>
                <a:spcPts val="600"/>
              </a:spcBef>
              <a:buFont typeface="Monotype Sorts"/>
              <a:buNone/>
            </a:pPr>
            <a:r>
              <a:rPr lang="en-US" altLang="en-US" sz="3200" b="1" dirty="0">
                <a:latin typeface="Courier New" panose="02070309020205020404" pitchFamily="49" charset="0"/>
                <a:cs typeface="Courier New" panose="02070309020205020404" pitchFamily="49" charset="0"/>
              </a:rPr>
              <a:t>current = </a:t>
            </a:r>
            <a:r>
              <a:rPr lang="en-US" altLang="en-US" sz="3200" b="1" dirty="0" err="1">
                <a:latin typeface="Courier New" panose="02070309020205020404" pitchFamily="49" charset="0"/>
                <a:cs typeface="Courier New" panose="02070309020205020404" pitchFamily="49" charset="0"/>
              </a:rPr>
              <a:t>current.left</a:t>
            </a:r>
            <a:r>
              <a:rPr lang="en-US" altLang="en-US" sz="3200" b="1" dirty="0">
                <a:latin typeface="Courier New" panose="02070309020205020404" pitchFamily="49" charset="0"/>
                <a:cs typeface="Courier New" panose="02070309020205020404" pitchFamily="49" charset="0"/>
              </a:rPr>
              <a:t>; // Go left</a:t>
            </a:r>
          </a:p>
          <a:p>
            <a:pPr marL="0" indent="354013">
              <a:lnSpc>
                <a:spcPct val="80000"/>
              </a:lnSpc>
              <a:spcBef>
                <a:spcPts val="600"/>
              </a:spcBef>
              <a:buFont typeface="Monotype Sorts"/>
              <a:buNone/>
            </a:pPr>
            <a:r>
              <a:rPr lang="en-US" altLang="en-US" sz="3200" b="1" dirty="0">
                <a:latin typeface="Courier New" panose="02070309020205020404" pitchFamily="49" charset="0"/>
                <a:cs typeface="Courier New" panose="02070309020205020404" pitchFamily="49" charset="0"/>
              </a:rPr>
              <a:t>}</a:t>
            </a:r>
          </a:p>
          <a:p>
            <a:pPr marL="0" indent="354013">
              <a:lnSpc>
                <a:spcPct val="80000"/>
              </a:lnSpc>
              <a:spcBef>
                <a:spcPts val="600"/>
              </a:spcBef>
              <a:buFont typeface="Monotype Sorts"/>
              <a:buNone/>
            </a:pPr>
            <a:r>
              <a:rPr lang="en-US" altLang="en-US" sz="3200" b="1" dirty="0">
                <a:latin typeface="Courier New" panose="02070309020205020404" pitchFamily="49" charset="0"/>
                <a:cs typeface="Courier New" panose="02070309020205020404" pitchFamily="49" charset="0"/>
              </a:rPr>
              <a:t>else if (element &gt; </a:t>
            </a:r>
            <a:r>
              <a:rPr lang="en-US" altLang="en-US" sz="3200" b="1" dirty="0" err="1">
                <a:latin typeface="Courier New" panose="02070309020205020404" pitchFamily="49" charset="0"/>
                <a:cs typeface="Courier New" panose="02070309020205020404" pitchFamily="49" charset="0"/>
              </a:rPr>
              <a:t>current.element</a:t>
            </a:r>
            <a:r>
              <a:rPr lang="en-US" altLang="en-US" sz="3200" b="1" dirty="0">
                <a:latin typeface="Courier New" panose="02070309020205020404" pitchFamily="49" charset="0"/>
                <a:cs typeface="Courier New" panose="02070309020205020404" pitchFamily="49" charset="0"/>
              </a:rPr>
              <a:t>) {</a:t>
            </a:r>
          </a:p>
          <a:p>
            <a:pPr marL="0" indent="633413">
              <a:lnSpc>
                <a:spcPct val="80000"/>
              </a:lnSpc>
              <a:spcBef>
                <a:spcPts val="600"/>
              </a:spcBef>
              <a:buFont typeface="Monotype Sorts"/>
              <a:buNone/>
            </a:pPr>
            <a:r>
              <a:rPr lang="en-US" altLang="en-US" sz="3200" b="1" dirty="0">
                <a:latin typeface="Courier New" panose="02070309020205020404" pitchFamily="49" charset="0"/>
                <a:cs typeface="Courier New" panose="02070309020205020404" pitchFamily="49" charset="0"/>
              </a:rPr>
              <a:t>current = </a:t>
            </a:r>
            <a:r>
              <a:rPr lang="en-US" altLang="en-US" sz="3200" b="1" dirty="0" err="1">
                <a:latin typeface="Courier New" panose="02070309020205020404" pitchFamily="49" charset="0"/>
                <a:cs typeface="Courier New" panose="02070309020205020404" pitchFamily="49" charset="0"/>
              </a:rPr>
              <a:t>current.right</a:t>
            </a:r>
            <a:r>
              <a:rPr lang="en-US" altLang="en-US" sz="3200" b="1" dirty="0">
                <a:latin typeface="Courier New" panose="02070309020205020404" pitchFamily="49" charset="0"/>
                <a:cs typeface="Courier New" panose="02070309020205020404" pitchFamily="49" charset="0"/>
              </a:rPr>
              <a:t>; // Go right</a:t>
            </a:r>
          </a:p>
          <a:p>
            <a:pPr marL="0" indent="354013">
              <a:lnSpc>
                <a:spcPct val="80000"/>
              </a:lnSpc>
              <a:spcBef>
                <a:spcPts val="600"/>
              </a:spcBef>
              <a:buFont typeface="Monotype Sorts"/>
              <a:buNone/>
            </a:pPr>
            <a:r>
              <a:rPr lang="en-US" altLang="en-US" sz="3200" b="1" dirty="0">
                <a:latin typeface="Courier New" panose="02070309020205020404" pitchFamily="49" charset="0"/>
                <a:cs typeface="Courier New" panose="02070309020205020404" pitchFamily="49" charset="0"/>
              </a:rPr>
              <a:t>}</a:t>
            </a:r>
          </a:p>
          <a:p>
            <a:pPr marL="0" indent="354013">
              <a:lnSpc>
                <a:spcPct val="80000"/>
              </a:lnSpc>
              <a:spcBef>
                <a:spcPts val="600"/>
              </a:spcBef>
              <a:buFont typeface="Monotype Sorts"/>
              <a:buNone/>
            </a:pPr>
            <a:r>
              <a:rPr lang="en-US" altLang="en-US" sz="3200" b="1" dirty="0">
                <a:latin typeface="Courier New" panose="02070309020205020404" pitchFamily="49" charset="0"/>
                <a:cs typeface="Courier New" panose="02070309020205020404" pitchFamily="49" charset="0"/>
              </a:rPr>
              <a:t>else // Element matches </a:t>
            </a:r>
            <a:r>
              <a:rPr lang="en-US" altLang="en-US" sz="3200" b="1" dirty="0" err="1">
                <a:latin typeface="Courier New" panose="02070309020205020404" pitchFamily="49" charset="0"/>
                <a:cs typeface="Courier New" panose="02070309020205020404" pitchFamily="49" charset="0"/>
              </a:rPr>
              <a:t>current.element</a:t>
            </a:r>
            <a:endParaRPr lang="en-US" altLang="en-US" sz="3200" b="1" dirty="0">
              <a:latin typeface="Courier New" panose="02070309020205020404" pitchFamily="49" charset="0"/>
              <a:cs typeface="Courier New" panose="02070309020205020404" pitchFamily="49" charset="0"/>
            </a:endParaRPr>
          </a:p>
          <a:p>
            <a:pPr marL="0" indent="633413">
              <a:lnSpc>
                <a:spcPct val="80000"/>
              </a:lnSpc>
              <a:spcBef>
                <a:spcPts val="600"/>
              </a:spcBef>
              <a:buFont typeface="Monotype Sorts"/>
              <a:buNone/>
            </a:pPr>
            <a:r>
              <a:rPr lang="en-US" altLang="en-US" sz="3200" b="1" dirty="0">
                <a:latin typeface="Courier New" panose="02070309020205020404" pitchFamily="49" charset="0"/>
                <a:cs typeface="Courier New" panose="02070309020205020404" pitchFamily="49" charset="0"/>
              </a:rPr>
              <a:t>return true; // Element is found</a:t>
            </a:r>
          </a:p>
          <a:p>
            <a:pPr marL="0" indent="176213">
              <a:lnSpc>
                <a:spcPct val="80000"/>
              </a:lnSpc>
              <a:spcBef>
                <a:spcPts val="600"/>
              </a:spcBef>
              <a:buFont typeface="Monotype Sorts"/>
              <a:buNone/>
            </a:pPr>
            <a:r>
              <a:rPr lang="en-US" altLang="en-US" sz="3200" b="1" dirty="0">
                <a:latin typeface="Courier New" panose="02070309020205020404" pitchFamily="49" charset="0"/>
                <a:cs typeface="Courier New" panose="02070309020205020404" pitchFamily="49" charset="0"/>
              </a:rPr>
              <a:t>return false; // Element is not in the tree</a:t>
            </a:r>
          </a:p>
          <a:p>
            <a:pPr marL="0" indent="0">
              <a:lnSpc>
                <a:spcPct val="80000"/>
              </a:lnSpc>
              <a:spcBef>
                <a:spcPts val="600"/>
              </a:spcBef>
              <a:buFont typeface="Monotype Sorts"/>
              <a:buNone/>
            </a:pPr>
            <a:r>
              <a:rPr lang="en-US" altLang="en-US" sz="3200" b="1" dirty="0">
                <a:latin typeface="Courier New" panose="02070309020205020404" pitchFamily="49" charset="0"/>
                <a:cs typeface="Courier New" panose="02070309020205020404" pitchFamily="49" charset="0"/>
              </a:rPr>
              <a:t>}</a:t>
            </a:r>
          </a:p>
          <a:p>
            <a:pPr marL="0" indent="0">
              <a:buNone/>
            </a:pPr>
            <a:endParaRPr lang="en-US" dirty="0"/>
          </a:p>
        </p:txBody>
      </p:sp>
      <p:sp>
        <p:nvSpPr>
          <p:cNvPr id="7" name="Slide Number Placeholder 6">
            <a:extLst>
              <a:ext uri="{FF2B5EF4-FFF2-40B4-BE49-F238E27FC236}">
                <a16:creationId xmlns:a16="http://schemas.microsoft.com/office/drawing/2014/main" id="{31A59CE4-C02C-454D-AB07-E65CAFC6C343}"/>
              </a:ext>
            </a:extLst>
          </p:cNvPr>
          <p:cNvSpPr>
            <a:spLocks noGrp="1"/>
          </p:cNvSpPr>
          <p:nvPr>
            <p:ph type="sldNum" sz="quarter" idx="11"/>
          </p:nvPr>
        </p:nvSpPr>
        <p:spPr/>
        <p:txBody>
          <a:bodyPr/>
          <a:lstStyle/>
          <a:p>
            <a:pPr>
              <a:defRPr/>
            </a:pPr>
            <a:fld id="{64F27E51-5E6A-44E2-A0C6-0D8C09BDD2A5}" type="slidenum">
              <a:rPr lang="en-US" altLang="en-US" smtClean="0"/>
              <a:pPr>
                <a:defRPr/>
              </a:pPr>
              <a:t>34</a:t>
            </a:fld>
            <a:endParaRPr lang="en-US" altLang="en-US"/>
          </a:p>
        </p:txBody>
      </p:sp>
      <p:grpSp>
        <p:nvGrpSpPr>
          <p:cNvPr id="8" name="Group 7">
            <a:extLst>
              <a:ext uri="{FF2B5EF4-FFF2-40B4-BE49-F238E27FC236}">
                <a16:creationId xmlns:a16="http://schemas.microsoft.com/office/drawing/2014/main" id="{CBD624B3-391D-49BF-AD95-8DB029190439}"/>
              </a:ext>
            </a:extLst>
          </p:cNvPr>
          <p:cNvGrpSpPr/>
          <p:nvPr/>
        </p:nvGrpSpPr>
        <p:grpSpPr>
          <a:xfrm>
            <a:off x="755576" y="1916832"/>
            <a:ext cx="2781300" cy="3815197"/>
            <a:chOff x="381000" y="1600200"/>
            <a:chExt cx="2781300" cy="3059113"/>
          </a:xfrm>
        </p:grpSpPr>
        <p:sp>
          <p:nvSpPr>
            <p:cNvPr id="9" name="Oval 5">
              <a:extLst>
                <a:ext uri="{FF2B5EF4-FFF2-40B4-BE49-F238E27FC236}">
                  <a16:creationId xmlns:a16="http://schemas.microsoft.com/office/drawing/2014/main" id="{F62719C6-42B9-4309-881C-F8A52C06A62F}"/>
                </a:ext>
              </a:extLst>
            </p:cNvPr>
            <p:cNvSpPr>
              <a:spLocks noChangeAspect="1" noChangeArrowheads="1"/>
            </p:cNvSpPr>
            <p:nvPr>
              <p:custDataLst>
                <p:tags r:id="rId1"/>
              </p:custDataLst>
            </p:nvPr>
          </p:nvSpPr>
          <p:spPr bwMode="auto">
            <a:xfrm>
              <a:off x="2514600" y="3378200"/>
              <a:ext cx="381000" cy="381000"/>
            </a:xfrm>
            <a:prstGeom prst="ellipse">
              <a:avLst/>
            </a:prstGeom>
            <a:noFill/>
            <a:ln w="38100">
              <a:solidFill>
                <a:schemeClr val="tx1"/>
              </a:solidFill>
              <a:round/>
              <a:headEnd/>
              <a:tailEnd/>
            </a:ln>
          </p:spPr>
          <p:txBody>
            <a:bodyPr wrap="none" anchor="ctr"/>
            <a:lstStyle/>
            <a:p>
              <a:pPr algn="ctr"/>
              <a:r>
                <a:rPr lang="en-US"/>
                <a:t>20</a:t>
              </a:r>
            </a:p>
          </p:txBody>
        </p:sp>
        <p:sp>
          <p:nvSpPr>
            <p:cNvPr id="10" name="Oval 6">
              <a:extLst>
                <a:ext uri="{FF2B5EF4-FFF2-40B4-BE49-F238E27FC236}">
                  <a16:creationId xmlns:a16="http://schemas.microsoft.com/office/drawing/2014/main" id="{2567BE03-53D1-4EFC-BF61-319BBF18C597}"/>
                </a:ext>
              </a:extLst>
            </p:cNvPr>
            <p:cNvSpPr>
              <a:spLocks noChangeAspect="1" noChangeArrowheads="1"/>
            </p:cNvSpPr>
            <p:nvPr>
              <p:custDataLst>
                <p:tags r:id="rId2"/>
              </p:custDataLst>
            </p:nvPr>
          </p:nvSpPr>
          <p:spPr bwMode="auto">
            <a:xfrm>
              <a:off x="1354137" y="3378200"/>
              <a:ext cx="381000" cy="381000"/>
            </a:xfrm>
            <a:prstGeom prst="ellipse">
              <a:avLst/>
            </a:prstGeom>
            <a:noFill/>
            <a:ln w="38100">
              <a:solidFill>
                <a:schemeClr val="tx1"/>
              </a:solidFill>
              <a:round/>
              <a:headEnd/>
              <a:tailEnd/>
            </a:ln>
          </p:spPr>
          <p:txBody>
            <a:bodyPr wrap="none" anchor="ctr"/>
            <a:lstStyle/>
            <a:p>
              <a:pPr algn="ctr"/>
              <a:r>
                <a:rPr lang="en-US"/>
                <a:t>9</a:t>
              </a:r>
            </a:p>
          </p:txBody>
        </p:sp>
        <p:sp>
          <p:nvSpPr>
            <p:cNvPr id="11" name="Oval 7">
              <a:extLst>
                <a:ext uri="{FF2B5EF4-FFF2-40B4-BE49-F238E27FC236}">
                  <a16:creationId xmlns:a16="http://schemas.microsoft.com/office/drawing/2014/main" id="{DC55B831-7718-40A3-BA4F-1E8250BCAD60}"/>
                </a:ext>
              </a:extLst>
            </p:cNvPr>
            <p:cNvSpPr>
              <a:spLocks noChangeAspect="1" noChangeArrowheads="1"/>
            </p:cNvSpPr>
            <p:nvPr>
              <p:custDataLst>
                <p:tags r:id="rId3"/>
              </p:custDataLst>
            </p:nvPr>
          </p:nvSpPr>
          <p:spPr bwMode="auto">
            <a:xfrm>
              <a:off x="381000" y="3378200"/>
              <a:ext cx="381000" cy="381000"/>
            </a:xfrm>
            <a:prstGeom prst="ellipse">
              <a:avLst/>
            </a:prstGeom>
            <a:noFill/>
            <a:ln w="38100">
              <a:solidFill>
                <a:schemeClr val="tx1"/>
              </a:solidFill>
              <a:round/>
              <a:headEnd/>
              <a:tailEnd/>
            </a:ln>
          </p:spPr>
          <p:txBody>
            <a:bodyPr wrap="none" anchor="ctr"/>
            <a:lstStyle/>
            <a:p>
              <a:pPr algn="ctr"/>
              <a:r>
                <a:rPr lang="en-US" dirty="0"/>
                <a:t>2</a:t>
              </a:r>
            </a:p>
          </p:txBody>
        </p:sp>
        <p:sp>
          <p:nvSpPr>
            <p:cNvPr id="12" name="Oval 8">
              <a:extLst>
                <a:ext uri="{FF2B5EF4-FFF2-40B4-BE49-F238E27FC236}">
                  <a16:creationId xmlns:a16="http://schemas.microsoft.com/office/drawing/2014/main" id="{9EC5A00A-53EB-4E99-B11F-FDF990A628BB}"/>
                </a:ext>
              </a:extLst>
            </p:cNvPr>
            <p:cNvSpPr>
              <a:spLocks noChangeAspect="1" noChangeArrowheads="1"/>
            </p:cNvSpPr>
            <p:nvPr>
              <p:custDataLst>
                <p:tags r:id="rId4"/>
              </p:custDataLst>
            </p:nvPr>
          </p:nvSpPr>
          <p:spPr bwMode="auto">
            <a:xfrm>
              <a:off x="1981200" y="2489200"/>
              <a:ext cx="381000" cy="381000"/>
            </a:xfrm>
            <a:prstGeom prst="ellipse">
              <a:avLst/>
            </a:prstGeom>
            <a:noFill/>
            <a:ln w="38100">
              <a:solidFill>
                <a:schemeClr val="tx1"/>
              </a:solidFill>
              <a:round/>
              <a:headEnd/>
              <a:tailEnd/>
            </a:ln>
          </p:spPr>
          <p:txBody>
            <a:bodyPr wrap="none" anchor="ctr"/>
            <a:lstStyle/>
            <a:p>
              <a:pPr algn="ctr"/>
              <a:r>
                <a:rPr lang="en-US"/>
                <a:t>15</a:t>
              </a:r>
            </a:p>
          </p:txBody>
        </p:sp>
        <p:sp>
          <p:nvSpPr>
            <p:cNvPr id="13" name="Oval 9">
              <a:extLst>
                <a:ext uri="{FF2B5EF4-FFF2-40B4-BE49-F238E27FC236}">
                  <a16:creationId xmlns:a16="http://schemas.microsoft.com/office/drawing/2014/main" id="{C2D074B4-8767-47E4-B269-88365596B3CF}"/>
                </a:ext>
              </a:extLst>
            </p:cNvPr>
            <p:cNvSpPr>
              <a:spLocks noChangeAspect="1" noChangeArrowheads="1"/>
            </p:cNvSpPr>
            <p:nvPr>
              <p:custDataLst>
                <p:tags r:id="rId5"/>
              </p:custDataLst>
            </p:nvPr>
          </p:nvSpPr>
          <p:spPr bwMode="auto">
            <a:xfrm>
              <a:off x="820737" y="2489200"/>
              <a:ext cx="381000" cy="381000"/>
            </a:xfrm>
            <a:prstGeom prst="ellipse">
              <a:avLst/>
            </a:prstGeom>
            <a:noFill/>
            <a:ln w="38100">
              <a:solidFill>
                <a:schemeClr val="tx1"/>
              </a:solidFill>
              <a:round/>
              <a:headEnd/>
              <a:tailEnd/>
            </a:ln>
          </p:spPr>
          <p:txBody>
            <a:bodyPr wrap="none" anchor="ctr"/>
            <a:lstStyle/>
            <a:p>
              <a:pPr algn="ctr"/>
              <a:r>
                <a:rPr lang="en-US"/>
                <a:t>5</a:t>
              </a:r>
            </a:p>
          </p:txBody>
        </p:sp>
        <p:sp>
          <p:nvSpPr>
            <p:cNvPr id="14" name="Oval 10">
              <a:extLst>
                <a:ext uri="{FF2B5EF4-FFF2-40B4-BE49-F238E27FC236}">
                  <a16:creationId xmlns:a16="http://schemas.microsoft.com/office/drawing/2014/main" id="{D1FE3577-6037-4F40-9DBE-DE9DEBE7D726}"/>
                </a:ext>
              </a:extLst>
            </p:cNvPr>
            <p:cNvSpPr>
              <a:spLocks noChangeAspect="1" noChangeArrowheads="1"/>
            </p:cNvSpPr>
            <p:nvPr>
              <p:custDataLst>
                <p:tags r:id="rId6"/>
              </p:custDataLst>
            </p:nvPr>
          </p:nvSpPr>
          <p:spPr bwMode="auto">
            <a:xfrm>
              <a:off x="1371600" y="1600200"/>
              <a:ext cx="381000" cy="381000"/>
            </a:xfrm>
            <a:prstGeom prst="ellipse">
              <a:avLst/>
            </a:prstGeom>
            <a:noFill/>
            <a:ln w="38100">
              <a:solidFill>
                <a:schemeClr val="tx1"/>
              </a:solidFill>
              <a:round/>
              <a:headEnd/>
              <a:tailEnd/>
            </a:ln>
          </p:spPr>
          <p:txBody>
            <a:bodyPr wrap="none" anchor="ctr"/>
            <a:lstStyle/>
            <a:p>
              <a:pPr algn="ctr"/>
              <a:r>
                <a:rPr lang="en-US" dirty="0"/>
                <a:t>12</a:t>
              </a:r>
            </a:p>
          </p:txBody>
        </p:sp>
        <p:cxnSp>
          <p:nvCxnSpPr>
            <p:cNvPr id="15" name="AutoShape 11">
              <a:extLst>
                <a:ext uri="{FF2B5EF4-FFF2-40B4-BE49-F238E27FC236}">
                  <a16:creationId xmlns:a16="http://schemas.microsoft.com/office/drawing/2014/main" id="{74BF91E5-E830-42AA-AD36-7EAD8A844B6E}"/>
                </a:ext>
              </a:extLst>
            </p:cNvPr>
            <p:cNvCxnSpPr>
              <a:cxnSpLocks noChangeShapeType="1"/>
              <a:stCxn id="14" idx="3"/>
              <a:endCxn id="13" idx="0"/>
            </p:cNvCxnSpPr>
            <p:nvPr>
              <p:custDataLst>
                <p:tags r:id="rId7"/>
              </p:custDataLst>
            </p:nvPr>
          </p:nvCxnSpPr>
          <p:spPr bwMode="auto">
            <a:xfrm rot="5400000">
              <a:off x="937419" y="1999223"/>
              <a:ext cx="563796" cy="416159"/>
            </a:xfrm>
            <a:prstGeom prst="straightConnector1">
              <a:avLst/>
            </a:prstGeom>
            <a:noFill/>
            <a:ln w="9525">
              <a:solidFill>
                <a:schemeClr val="tx1"/>
              </a:solidFill>
              <a:round/>
              <a:headEnd type="none" w="med" len="med"/>
              <a:tailEnd type="none" w="med" len="med"/>
            </a:ln>
          </p:spPr>
        </p:cxnSp>
        <p:cxnSp>
          <p:nvCxnSpPr>
            <p:cNvPr id="16" name="AutoShape 12">
              <a:extLst>
                <a:ext uri="{FF2B5EF4-FFF2-40B4-BE49-F238E27FC236}">
                  <a16:creationId xmlns:a16="http://schemas.microsoft.com/office/drawing/2014/main" id="{2591E854-28C8-4571-B318-FE5CB7F38B09}"/>
                </a:ext>
              </a:extLst>
            </p:cNvPr>
            <p:cNvCxnSpPr>
              <a:cxnSpLocks noChangeShapeType="1"/>
              <a:stCxn id="14" idx="5"/>
              <a:endCxn id="12" idx="0"/>
            </p:cNvCxnSpPr>
            <p:nvPr>
              <p:custDataLst>
                <p:tags r:id="rId8"/>
              </p:custDataLst>
            </p:nvPr>
          </p:nvCxnSpPr>
          <p:spPr bwMode="auto">
            <a:xfrm rot="16200000" flipH="1">
              <a:off x="1652354" y="1969854"/>
              <a:ext cx="563796" cy="474896"/>
            </a:xfrm>
            <a:prstGeom prst="straightConnector1">
              <a:avLst/>
            </a:prstGeom>
            <a:noFill/>
            <a:ln w="9525">
              <a:solidFill>
                <a:schemeClr val="tx1"/>
              </a:solidFill>
              <a:round/>
              <a:headEnd type="none" w="med" len="med"/>
              <a:tailEnd type="none" w="med" len="med"/>
            </a:ln>
          </p:spPr>
        </p:cxnSp>
        <p:cxnSp>
          <p:nvCxnSpPr>
            <p:cNvPr id="17" name="AutoShape 13">
              <a:extLst>
                <a:ext uri="{FF2B5EF4-FFF2-40B4-BE49-F238E27FC236}">
                  <a16:creationId xmlns:a16="http://schemas.microsoft.com/office/drawing/2014/main" id="{76D9143E-FE3C-4A96-A669-F8A74CCCE30F}"/>
                </a:ext>
              </a:extLst>
            </p:cNvPr>
            <p:cNvCxnSpPr>
              <a:cxnSpLocks noChangeShapeType="1"/>
              <a:stCxn id="12" idx="5"/>
              <a:endCxn id="9" idx="0"/>
            </p:cNvCxnSpPr>
            <p:nvPr>
              <p:custDataLst>
                <p:tags r:id="rId9"/>
              </p:custDataLst>
            </p:nvPr>
          </p:nvCxnSpPr>
          <p:spPr bwMode="auto">
            <a:xfrm>
              <a:off x="2306638" y="2833688"/>
              <a:ext cx="398462" cy="525462"/>
            </a:xfrm>
            <a:prstGeom prst="straightConnector1">
              <a:avLst/>
            </a:prstGeom>
            <a:noFill/>
            <a:ln w="9525">
              <a:solidFill>
                <a:schemeClr val="tx1"/>
              </a:solidFill>
              <a:round/>
              <a:headEnd type="none" w="med" len="med"/>
              <a:tailEnd type="none" w="med" len="med"/>
            </a:ln>
          </p:spPr>
        </p:cxnSp>
        <p:cxnSp>
          <p:nvCxnSpPr>
            <p:cNvPr id="18" name="AutoShape 14">
              <a:extLst>
                <a:ext uri="{FF2B5EF4-FFF2-40B4-BE49-F238E27FC236}">
                  <a16:creationId xmlns:a16="http://schemas.microsoft.com/office/drawing/2014/main" id="{39A9221A-0F83-4CCA-A682-53560626A00D}"/>
                </a:ext>
              </a:extLst>
            </p:cNvPr>
            <p:cNvCxnSpPr>
              <a:cxnSpLocks noChangeShapeType="1"/>
              <a:stCxn id="13" idx="3"/>
              <a:endCxn id="11" idx="0"/>
            </p:cNvCxnSpPr>
            <p:nvPr>
              <p:custDataLst>
                <p:tags r:id="rId10"/>
              </p:custDataLst>
            </p:nvPr>
          </p:nvCxnSpPr>
          <p:spPr bwMode="auto">
            <a:xfrm rot="5400000">
              <a:off x="442119" y="2943786"/>
              <a:ext cx="563796" cy="305033"/>
            </a:xfrm>
            <a:prstGeom prst="straightConnector1">
              <a:avLst/>
            </a:prstGeom>
            <a:noFill/>
            <a:ln w="9525">
              <a:solidFill>
                <a:schemeClr val="tx1"/>
              </a:solidFill>
              <a:round/>
              <a:headEnd type="none" w="med" len="med"/>
              <a:tailEnd type="none" w="med" len="med"/>
            </a:ln>
          </p:spPr>
        </p:cxnSp>
        <p:cxnSp>
          <p:nvCxnSpPr>
            <p:cNvPr id="19" name="AutoShape 15">
              <a:extLst>
                <a:ext uri="{FF2B5EF4-FFF2-40B4-BE49-F238E27FC236}">
                  <a16:creationId xmlns:a16="http://schemas.microsoft.com/office/drawing/2014/main" id="{4B2BAC60-0905-4A0D-B7AB-6E208E9DC356}"/>
                </a:ext>
              </a:extLst>
            </p:cNvPr>
            <p:cNvCxnSpPr>
              <a:cxnSpLocks noChangeShapeType="1"/>
              <a:stCxn id="13" idx="5"/>
              <a:endCxn id="10" idx="0"/>
            </p:cNvCxnSpPr>
            <p:nvPr>
              <p:custDataLst>
                <p:tags r:id="rId11"/>
              </p:custDataLst>
            </p:nvPr>
          </p:nvCxnSpPr>
          <p:spPr bwMode="auto">
            <a:xfrm>
              <a:off x="1146175" y="2833688"/>
              <a:ext cx="398462" cy="525462"/>
            </a:xfrm>
            <a:prstGeom prst="straightConnector1">
              <a:avLst/>
            </a:prstGeom>
            <a:noFill/>
            <a:ln w="9525">
              <a:solidFill>
                <a:schemeClr val="tx1"/>
              </a:solidFill>
              <a:round/>
              <a:headEnd type="none" w="med" len="med"/>
              <a:tailEnd type="none" w="med" len="med"/>
            </a:ln>
          </p:spPr>
        </p:cxnSp>
        <p:sp>
          <p:nvSpPr>
            <p:cNvPr id="20" name="Oval 16">
              <a:extLst>
                <a:ext uri="{FF2B5EF4-FFF2-40B4-BE49-F238E27FC236}">
                  <a16:creationId xmlns:a16="http://schemas.microsoft.com/office/drawing/2014/main" id="{253C63BB-6E59-4FCF-93C5-A2DC9E5CC886}"/>
                </a:ext>
              </a:extLst>
            </p:cNvPr>
            <p:cNvSpPr>
              <a:spLocks noChangeAspect="1" noChangeArrowheads="1"/>
            </p:cNvSpPr>
            <p:nvPr>
              <p:custDataLst>
                <p:tags r:id="rId12"/>
              </p:custDataLst>
            </p:nvPr>
          </p:nvSpPr>
          <p:spPr bwMode="auto">
            <a:xfrm>
              <a:off x="2781300" y="4267200"/>
              <a:ext cx="381000" cy="381000"/>
            </a:xfrm>
            <a:prstGeom prst="ellipse">
              <a:avLst/>
            </a:prstGeom>
            <a:noFill/>
            <a:ln w="38100">
              <a:solidFill>
                <a:schemeClr val="tx1"/>
              </a:solidFill>
              <a:round/>
              <a:headEnd/>
              <a:tailEnd/>
            </a:ln>
          </p:spPr>
          <p:txBody>
            <a:bodyPr wrap="none" anchor="ctr"/>
            <a:lstStyle/>
            <a:p>
              <a:pPr algn="ctr"/>
              <a:r>
                <a:rPr lang="en-US"/>
                <a:t>30</a:t>
              </a:r>
            </a:p>
          </p:txBody>
        </p:sp>
        <p:cxnSp>
          <p:nvCxnSpPr>
            <p:cNvPr id="21" name="AutoShape 17">
              <a:extLst>
                <a:ext uri="{FF2B5EF4-FFF2-40B4-BE49-F238E27FC236}">
                  <a16:creationId xmlns:a16="http://schemas.microsoft.com/office/drawing/2014/main" id="{53FCD2EB-1FDB-499F-B81C-5AEB0BA237D2}"/>
                </a:ext>
              </a:extLst>
            </p:cNvPr>
            <p:cNvCxnSpPr>
              <a:cxnSpLocks noChangeShapeType="1"/>
              <a:stCxn id="9" idx="5"/>
              <a:endCxn id="20" idx="0"/>
            </p:cNvCxnSpPr>
            <p:nvPr>
              <p:custDataLst>
                <p:tags r:id="rId13"/>
              </p:custDataLst>
            </p:nvPr>
          </p:nvCxnSpPr>
          <p:spPr bwMode="auto">
            <a:xfrm>
              <a:off x="2840038" y="3722688"/>
              <a:ext cx="131762" cy="525462"/>
            </a:xfrm>
            <a:prstGeom prst="straightConnector1">
              <a:avLst/>
            </a:prstGeom>
            <a:noFill/>
            <a:ln w="9525">
              <a:solidFill>
                <a:schemeClr val="tx1"/>
              </a:solidFill>
              <a:round/>
              <a:headEnd type="none" w="med" len="med"/>
              <a:tailEnd type="none" w="med" len="med"/>
            </a:ln>
          </p:spPr>
        </p:cxnSp>
        <p:sp>
          <p:nvSpPr>
            <p:cNvPr id="22" name="Oval 18">
              <a:extLst>
                <a:ext uri="{FF2B5EF4-FFF2-40B4-BE49-F238E27FC236}">
                  <a16:creationId xmlns:a16="http://schemas.microsoft.com/office/drawing/2014/main" id="{D8B88EEB-FAE2-4582-BDF1-B4D9F7C88079}"/>
                </a:ext>
              </a:extLst>
            </p:cNvPr>
            <p:cNvSpPr>
              <a:spLocks noChangeAspect="1" noChangeArrowheads="1"/>
            </p:cNvSpPr>
            <p:nvPr>
              <p:custDataLst>
                <p:tags r:id="rId14"/>
              </p:custDataLst>
            </p:nvPr>
          </p:nvSpPr>
          <p:spPr bwMode="auto">
            <a:xfrm>
              <a:off x="1087437" y="4267200"/>
              <a:ext cx="381000" cy="381000"/>
            </a:xfrm>
            <a:prstGeom prst="ellipse">
              <a:avLst/>
            </a:prstGeom>
            <a:noFill/>
            <a:ln w="38100">
              <a:solidFill>
                <a:schemeClr val="tx1"/>
              </a:solidFill>
              <a:round/>
              <a:headEnd/>
              <a:tailEnd/>
            </a:ln>
          </p:spPr>
          <p:txBody>
            <a:bodyPr wrap="none" anchor="ctr"/>
            <a:lstStyle/>
            <a:p>
              <a:pPr algn="ctr"/>
              <a:r>
                <a:rPr lang="en-US"/>
                <a:t>7</a:t>
              </a:r>
            </a:p>
          </p:txBody>
        </p:sp>
        <p:cxnSp>
          <p:nvCxnSpPr>
            <p:cNvPr id="23" name="AutoShape 19">
              <a:extLst>
                <a:ext uri="{FF2B5EF4-FFF2-40B4-BE49-F238E27FC236}">
                  <a16:creationId xmlns:a16="http://schemas.microsoft.com/office/drawing/2014/main" id="{10A13668-3129-429E-B054-D37BA035756D}"/>
                </a:ext>
              </a:extLst>
            </p:cNvPr>
            <p:cNvCxnSpPr>
              <a:cxnSpLocks noChangeShapeType="1"/>
              <a:stCxn id="10" idx="3"/>
              <a:endCxn id="22" idx="0"/>
            </p:cNvCxnSpPr>
            <p:nvPr>
              <p:custDataLst>
                <p:tags r:id="rId15"/>
              </p:custDataLst>
            </p:nvPr>
          </p:nvCxnSpPr>
          <p:spPr bwMode="auto">
            <a:xfrm flipH="1">
              <a:off x="1277937" y="3722688"/>
              <a:ext cx="131763" cy="525462"/>
            </a:xfrm>
            <a:prstGeom prst="straightConnector1">
              <a:avLst/>
            </a:prstGeom>
            <a:noFill/>
            <a:ln w="9525">
              <a:solidFill>
                <a:schemeClr val="tx1"/>
              </a:solidFill>
              <a:round/>
              <a:headEnd type="none" w="med" len="med"/>
              <a:tailEnd type="none" w="med" len="med"/>
            </a:ln>
          </p:spPr>
        </p:cxnSp>
        <p:sp>
          <p:nvSpPr>
            <p:cNvPr id="24" name="Oval 20">
              <a:extLst>
                <a:ext uri="{FF2B5EF4-FFF2-40B4-BE49-F238E27FC236}">
                  <a16:creationId xmlns:a16="http://schemas.microsoft.com/office/drawing/2014/main" id="{9CDD99C4-8213-4398-9DE9-1E7CE9A9C277}"/>
                </a:ext>
              </a:extLst>
            </p:cNvPr>
            <p:cNvSpPr>
              <a:spLocks noChangeAspect="1" noChangeArrowheads="1"/>
            </p:cNvSpPr>
            <p:nvPr>
              <p:custDataLst>
                <p:tags r:id="rId16"/>
              </p:custDataLst>
            </p:nvPr>
          </p:nvSpPr>
          <p:spPr bwMode="auto">
            <a:xfrm>
              <a:off x="2247900" y="4259263"/>
              <a:ext cx="381000" cy="381000"/>
            </a:xfrm>
            <a:prstGeom prst="ellipse">
              <a:avLst/>
            </a:prstGeom>
            <a:noFill/>
            <a:ln w="38100">
              <a:solidFill>
                <a:schemeClr val="tx1"/>
              </a:solidFill>
              <a:round/>
              <a:headEnd/>
              <a:tailEnd/>
            </a:ln>
          </p:spPr>
          <p:txBody>
            <a:bodyPr wrap="none" anchor="ctr"/>
            <a:lstStyle/>
            <a:p>
              <a:pPr algn="ctr"/>
              <a:r>
                <a:rPr lang="en-US"/>
                <a:t>17</a:t>
              </a:r>
            </a:p>
          </p:txBody>
        </p:sp>
        <p:cxnSp>
          <p:nvCxnSpPr>
            <p:cNvPr id="25" name="AutoShape 21">
              <a:extLst>
                <a:ext uri="{FF2B5EF4-FFF2-40B4-BE49-F238E27FC236}">
                  <a16:creationId xmlns:a16="http://schemas.microsoft.com/office/drawing/2014/main" id="{2C4F0FD3-A1A5-43DB-AF8A-4795130CCF2F}"/>
                </a:ext>
              </a:extLst>
            </p:cNvPr>
            <p:cNvCxnSpPr>
              <a:cxnSpLocks noChangeShapeType="1"/>
              <a:stCxn id="9" idx="3"/>
              <a:endCxn id="24" idx="0"/>
            </p:cNvCxnSpPr>
            <p:nvPr>
              <p:custDataLst>
                <p:tags r:id="rId17"/>
              </p:custDataLst>
            </p:nvPr>
          </p:nvCxnSpPr>
          <p:spPr bwMode="auto">
            <a:xfrm flipH="1">
              <a:off x="2438400" y="3722688"/>
              <a:ext cx="131763" cy="517525"/>
            </a:xfrm>
            <a:prstGeom prst="straightConnector1">
              <a:avLst/>
            </a:prstGeom>
            <a:noFill/>
            <a:ln w="9525">
              <a:solidFill>
                <a:schemeClr val="tx1"/>
              </a:solidFill>
              <a:round/>
              <a:headEnd type="none" w="med" len="med"/>
              <a:tailEnd type="none" w="med" len="med"/>
            </a:ln>
          </p:spPr>
        </p:cxnSp>
        <p:sp>
          <p:nvSpPr>
            <p:cNvPr id="26" name="Oval 24">
              <a:extLst>
                <a:ext uri="{FF2B5EF4-FFF2-40B4-BE49-F238E27FC236}">
                  <a16:creationId xmlns:a16="http://schemas.microsoft.com/office/drawing/2014/main" id="{99EF9087-4EEF-44CD-80C3-9E7ADE0CAF8A}"/>
                </a:ext>
              </a:extLst>
            </p:cNvPr>
            <p:cNvSpPr>
              <a:spLocks noChangeAspect="1" noChangeArrowheads="1"/>
            </p:cNvSpPr>
            <p:nvPr>
              <p:custDataLst>
                <p:tags r:id="rId18"/>
              </p:custDataLst>
            </p:nvPr>
          </p:nvSpPr>
          <p:spPr bwMode="auto">
            <a:xfrm>
              <a:off x="1600200" y="4278313"/>
              <a:ext cx="381000" cy="381000"/>
            </a:xfrm>
            <a:prstGeom prst="ellipse">
              <a:avLst/>
            </a:prstGeom>
            <a:noFill/>
            <a:ln w="38100">
              <a:solidFill>
                <a:schemeClr val="tx1"/>
              </a:solidFill>
              <a:round/>
              <a:headEnd/>
              <a:tailEnd/>
            </a:ln>
          </p:spPr>
          <p:txBody>
            <a:bodyPr wrap="none" anchor="ctr"/>
            <a:lstStyle/>
            <a:p>
              <a:pPr algn="ctr"/>
              <a:r>
                <a:rPr lang="en-US"/>
                <a:t>10</a:t>
              </a:r>
            </a:p>
          </p:txBody>
        </p:sp>
        <p:cxnSp>
          <p:nvCxnSpPr>
            <p:cNvPr id="27" name="AutoShape 25">
              <a:extLst>
                <a:ext uri="{FF2B5EF4-FFF2-40B4-BE49-F238E27FC236}">
                  <a16:creationId xmlns:a16="http://schemas.microsoft.com/office/drawing/2014/main" id="{6CA88CDA-B2E1-4BF9-B86A-B35A91DB872D}"/>
                </a:ext>
              </a:extLst>
            </p:cNvPr>
            <p:cNvCxnSpPr>
              <a:cxnSpLocks noChangeShapeType="1"/>
              <a:endCxn id="26" idx="0"/>
            </p:cNvCxnSpPr>
            <p:nvPr>
              <p:custDataLst>
                <p:tags r:id="rId19"/>
              </p:custDataLst>
            </p:nvPr>
          </p:nvCxnSpPr>
          <p:spPr bwMode="auto">
            <a:xfrm>
              <a:off x="1658937" y="3733800"/>
              <a:ext cx="131763" cy="525463"/>
            </a:xfrm>
            <a:prstGeom prst="straightConnector1">
              <a:avLst/>
            </a:prstGeom>
            <a:noFill/>
            <a:ln w="9525">
              <a:solidFill>
                <a:schemeClr val="tx1"/>
              </a:solidFill>
              <a:round/>
              <a:headEnd type="none" w="med" len="med"/>
              <a:tailEnd type="none" w="med" len="med"/>
            </a:ln>
          </p:spPr>
        </p:cxnSp>
      </p:grpSp>
    </p:spTree>
    <p:extLst>
      <p:ext uri="{BB962C8B-B14F-4D97-AF65-F5344CB8AC3E}">
        <p14:creationId xmlns:p14="http://schemas.microsoft.com/office/powerpoint/2010/main" val="100848982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5F7A07-0602-4124-9A73-FAC47FCDD6F6}"/>
              </a:ext>
            </a:extLst>
          </p:cNvPr>
          <p:cNvSpPr>
            <a:spLocks noGrp="1"/>
          </p:cNvSpPr>
          <p:nvPr>
            <p:ph type="title"/>
          </p:nvPr>
        </p:nvSpPr>
        <p:spPr>
          <a:xfrm>
            <a:off x="630238" y="365126"/>
            <a:ext cx="7886700" cy="951808"/>
          </a:xfrm>
        </p:spPr>
        <p:txBody>
          <a:bodyPr/>
          <a:lstStyle/>
          <a:p>
            <a:r>
              <a:rPr lang="en-US" dirty="0"/>
              <a:t>Search in BST, Recursive</a:t>
            </a:r>
          </a:p>
        </p:txBody>
      </p:sp>
      <p:sp>
        <p:nvSpPr>
          <p:cNvPr id="7" name="Slide Number Placeholder 6">
            <a:extLst>
              <a:ext uri="{FF2B5EF4-FFF2-40B4-BE49-F238E27FC236}">
                <a16:creationId xmlns:a16="http://schemas.microsoft.com/office/drawing/2014/main" id="{31A59CE4-C02C-454D-AB07-E65CAFC6C343}"/>
              </a:ext>
            </a:extLst>
          </p:cNvPr>
          <p:cNvSpPr>
            <a:spLocks noGrp="1"/>
          </p:cNvSpPr>
          <p:nvPr>
            <p:ph type="sldNum" sz="quarter" idx="11"/>
          </p:nvPr>
        </p:nvSpPr>
        <p:spPr/>
        <p:txBody>
          <a:bodyPr/>
          <a:lstStyle/>
          <a:p>
            <a:pPr>
              <a:defRPr/>
            </a:pPr>
            <a:fld id="{64F27E51-5E6A-44E2-A0C6-0D8C09BDD2A5}" type="slidenum">
              <a:rPr lang="en-US" altLang="en-US" smtClean="0"/>
              <a:pPr>
                <a:defRPr/>
              </a:pPr>
              <a:t>35</a:t>
            </a:fld>
            <a:endParaRPr lang="en-US" altLang="en-US"/>
          </a:p>
        </p:txBody>
      </p:sp>
      <p:grpSp>
        <p:nvGrpSpPr>
          <p:cNvPr id="8" name="Group 7">
            <a:extLst>
              <a:ext uri="{FF2B5EF4-FFF2-40B4-BE49-F238E27FC236}">
                <a16:creationId xmlns:a16="http://schemas.microsoft.com/office/drawing/2014/main" id="{CBD624B3-391D-49BF-AD95-8DB029190439}"/>
              </a:ext>
            </a:extLst>
          </p:cNvPr>
          <p:cNvGrpSpPr/>
          <p:nvPr/>
        </p:nvGrpSpPr>
        <p:grpSpPr>
          <a:xfrm>
            <a:off x="755576" y="1916832"/>
            <a:ext cx="2781300" cy="3815197"/>
            <a:chOff x="381000" y="1600200"/>
            <a:chExt cx="2781300" cy="3059113"/>
          </a:xfrm>
        </p:grpSpPr>
        <p:sp>
          <p:nvSpPr>
            <p:cNvPr id="9" name="Oval 5">
              <a:extLst>
                <a:ext uri="{FF2B5EF4-FFF2-40B4-BE49-F238E27FC236}">
                  <a16:creationId xmlns:a16="http://schemas.microsoft.com/office/drawing/2014/main" id="{F62719C6-42B9-4309-881C-F8A52C06A62F}"/>
                </a:ext>
              </a:extLst>
            </p:cNvPr>
            <p:cNvSpPr>
              <a:spLocks noChangeAspect="1" noChangeArrowheads="1"/>
            </p:cNvSpPr>
            <p:nvPr>
              <p:custDataLst>
                <p:tags r:id="rId1"/>
              </p:custDataLst>
            </p:nvPr>
          </p:nvSpPr>
          <p:spPr bwMode="auto">
            <a:xfrm>
              <a:off x="2514600" y="3378200"/>
              <a:ext cx="381000" cy="381000"/>
            </a:xfrm>
            <a:prstGeom prst="ellipse">
              <a:avLst/>
            </a:prstGeom>
            <a:noFill/>
            <a:ln w="38100">
              <a:solidFill>
                <a:schemeClr val="tx1"/>
              </a:solidFill>
              <a:round/>
              <a:headEnd/>
              <a:tailEnd/>
            </a:ln>
          </p:spPr>
          <p:txBody>
            <a:bodyPr wrap="none" anchor="ctr"/>
            <a:lstStyle/>
            <a:p>
              <a:pPr algn="ctr"/>
              <a:r>
                <a:rPr lang="en-US"/>
                <a:t>20</a:t>
              </a:r>
            </a:p>
          </p:txBody>
        </p:sp>
        <p:sp>
          <p:nvSpPr>
            <p:cNvPr id="10" name="Oval 6">
              <a:extLst>
                <a:ext uri="{FF2B5EF4-FFF2-40B4-BE49-F238E27FC236}">
                  <a16:creationId xmlns:a16="http://schemas.microsoft.com/office/drawing/2014/main" id="{2567BE03-53D1-4EFC-BF61-319BBF18C597}"/>
                </a:ext>
              </a:extLst>
            </p:cNvPr>
            <p:cNvSpPr>
              <a:spLocks noChangeAspect="1" noChangeArrowheads="1"/>
            </p:cNvSpPr>
            <p:nvPr>
              <p:custDataLst>
                <p:tags r:id="rId2"/>
              </p:custDataLst>
            </p:nvPr>
          </p:nvSpPr>
          <p:spPr bwMode="auto">
            <a:xfrm>
              <a:off x="1354137" y="3378200"/>
              <a:ext cx="381000" cy="381000"/>
            </a:xfrm>
            <a:prstGeom prst="ellipse">
              <a:avLst/>
            </a:prstGeom>
            <a:noFill/>
            <a:ln w="38100">
              <a:solidFill>
                <a:schemeClr val="tx1"/>
              </a:solidFill>
              <a:round/>
              <a:headEnd/>
              <a:tailEnd/>
            </a:ln>
          </p:spPr>
          <p:txBody>
            <a:bodyPr wrap="none" anchor="ctr"/>
            <a:lstStyle/>
            <a:p>
              <a:pPr algn="ctr"/>
              <a:r>
                <a:rPr lang="en-US"/>
                <a:t>9</a:t>
              </a:r>
            </a:p>
          </p:txBody>
        </p:sp>
        <p:sp>
          <p:nvSpPr>
            <p:cNvPr id="11" name="Oval 7">
              <a:extLst>
                <a:ext uri="{FF2B5EF4-FFF2-40B4-BE49-F238E27FC236}">
                  <a16:creationId xmlns:a16="http://schemas.microsoft.com/office/drawing/2014/main" id="{DC55B831-7718-40A3-BA4F-1E8250BCAD60}"/>
                </a:ext>
              </a:extLst>
            </p:cNvPr>
            <p:cNvSpPr>
              <a:spLocks noChangeAspect="1" noChangeArrowheads="1"/>
            </p:cNvSpPr>
            <p:nvPr>
              <p:custDataLst>
                <p:tags r:id="rId3"/>
              </p:custDataLst>
            </p:nvPr>
          </p:nvSpPr>
          <p:spPr bwMode="auto">
            <a:xfrm>
              <a:off x="381000" y="3378200"/>
              <a:ext cx="381000" cy="381000"/>
            </a:xfrm>
            <a:prstGeom prst="ellipse">
              <a:avLst/>
            </a:prstGeom>
            <a:noFill/>
            <a:ln w="38100">
              <a:solidFill>
                <a:schemeClr val="tx1"/>
              </a:solidFill>
              <a:round/>
              <a:headEnd/>
              <a:tailEnd/>
            </a:ln>
          </p:spPr>
          <p:txBody>
            <a:bodyPr wrap="none" anchor="ctr"/>
            <a:lstStyle/>
            <a:p>
              <a:pPr algn="ctr"/>
              <a:r>
                <a:rPr lang="en-US" dirty="0"/>
                <a:t>2</a:t>
              </a:r>
            </a:p>
          </p:txBody>
        </p:sp>
        <p:sp>
          <p:nvSpPr>
            <p:cNvPr id="12" name="Oval 8">
              <a:extLst>
                <a:ext uri="{FF2B5EF4-FFF2-40B4-BE49-F238E27FC236}">
                  <a16:creationId xmlns:a16="http://schemas.microsoft.com/office/drawing/2014/main" id="{9EC5A00A-53EB-4E99-B11F-FDF990A628BB}"/>
                </a:ext>
              </a:extLst>
            </p:cNvPr>
            <p:cNvSpPr>
              <a:spLocks noChangeAspect="1" noChangeArrowheads="1"/>
            </p:cNvSpPr>
            <p:nvPr>
              <p:custDataLst>
                <p:tags r:id="rId4"/>
              </p:custDataLst>
            </p:nvPr>
          </p:nvSpPr>
          <p:spPr bwMode="auto">
            <a:xfrm>
              <a:off x="1981200" y="2489200"/>
              <a:ext cx="381000" cy="381000"/>
            </a:xfrm>
            <a:prstGeom prst="ellipse">
              <a:avLst/>
            </a:prstGeom>
            <a:noFill/>
            <a:ln w="38100">
              <a:solidFill>
                <a:schemeClr val="tx1"/>
              </a:solidFill>
              <a:round/>
              <a:headEnd/>
              <a:tailEnd/>
            </a:ln>
          </p:spPr>
          <p:txBody>
            <a:bodyPr wrap="none" anchor="ctr"/>
            <a:lstStyle/>
            <a:p>
              <a:pPr algn="ctr"/>
              <a:r>
                <a:rPr lang="en-US"/>
                <a:t>15</a:t>
              </a:r>
            </a:p>
          </p:txBody>
        </p:sp>
        <p:sp>
          <p:nvSpPr>
            <p:cNvPr id="13" name="Oval 9">
              <a:extLst>
                <a:ext uri="{FF2B5EF4-FFF2-40B4-BE49-F238E27FC236}">
                  <a16:creationId xmlns:a16="http://schemas.microsoft.com/office/drawing/2014/main" id="{C2D074B4-8767-47E4-B269-88365596B3CF}"/>
                </a:ext>
              </a:extLst>
            </p:cNvPr>
            <p:cNvSpPr>
              <a:spLocks noChangeAspect="1" noChangeArrowheads="1"/>
            </p:cNvSpPr>
            <p:nvPr>
              <p:custDataLst>
                <p:tags r:id="rId5"/>
              </p:custDataLst>
            </p:nvPr>
          </p:nvSpPr>
          <p:spPr bwMode="auto">
            <a:xfrm>
              <a:off x="820737" y="2489200"/>
              <a:ext cx="381000" cy="381000"/>
            </a:xfrm>
            <a:prstGeom prst="ellipse">
              <a:avLst/>
            </a:prstGeom>
            <a:noFill/>
            <a:ln w="38100">
              <a:solidFill>
                <a:schemeClr val="tx1"/>
              </a:solidFill>
              <a:round/>
              <a:headEnd/>
              <a:tailEnd/>
            </a:ln>
          </p:spPr>
          <p:txBody>
            <a:bodyPr wrap="none" anchor="ctr"/>
            <a:lstStyle/>
            <a:p>
              <a:pPr algn="ctr"/>
              <a:r>
                <a:rPr lang="en-US"/>
                <a:t>5</a:t>
              </a:r>
            </a:p>
          </p:txBody>
        </p:sp>
        <p:sp>
          <p:nvSpPr>
            <p:cNvPr id="14" name="Oval 10">
              <a:extLst>
                <a:ext uri="{FF2B5EF4-FFF2-40B4-BE49-F238E27FC236}">
                  <a16:creationId xmlns:a16="http://schemas.microsoft.com/office/drawing/2014/main" id="{D1FE3577-6037-4F40-9DBE-DE9DEBE7D726}"/>
                </a:ext>
              </a:extLst>
            </p:cNvPr>
            <p:cNvSpPr>
              <a:spLocks noChangeAspect="1" noChangeArrowheads="1"/>
            </p:cNvSpPr>
            <p:nvPr>
              <p:custDataLst>
                <p:tags r:id="rId6"/>
              </p:custDataLst>
            </p:nvPr>
          </p:nvSpPr>
          <p:spPr bwMode="auto">
            <a:xfrm>
              <a:off x="1371600" y="1600200"/>
              <a:ext cx="381000" cy="381000"/>
            </a:xfrm>
            <a:prstGeom prst="ellipse">
              <a:avLst/>
            </a:prstGeom>
            <a:noFill/>
            <a:ln w="38100">
              <a:solidFill>
                <a:schemeClr val="tx1"/>
              </a:solidFill>
              <a:round/>
              <a:headEnd/>
              <a:tailEnd/>
            </a:ln>
          </p:spPr>
          <p:txBody>
            <a:bodyPr wrap="none" anchor="ctr"/>
            <a:lstStyle/>
            <a:p>
              <a:pPr algn="ctr"/>
              <a:r>
                <a:rPr lang="en-US" dirty="0"/>
                <a:t>12</a:t>
              </a:r>
            </a:p>
          </p:txBody>
        </p:sp>
        <p:cxnSp>
          <p:nvCxnSpPr>
            <p:cNvPr id="15" name="AutoShape 11">
              <a:extLst>
                <a:ext uri="{FF2B5EF4-FFF2-40B4-BE49-F238E27FC236}">
                  <a16:creationId xmlns:a16="http://schemas.microsoft.com/office/drawing/2014/main" id="{74BF91E5-E830-42AA-AD36-7EAD8A844B6E}"/>
                </a:ext>
              </a:extLst>
            </p:cNvPr>
            <p:cNvCxnSpPr>
              <a:cxnSpLocks noChangeShapeType="1"/>
              <a:stCxn id="14" idx="3"/>
              <a:endCxn id="13" idx="0"/>
            </p:cNvCxnSpPr>
            <p:nvPr>
              <p:custDataLst>
                <p:tags r:id="rId7"/>
              </p:custDataLst>
            </p:nvPr>
          </p:nvCxnSpPr>
          <p:spPr bwMode="auto">
            <a:xfrm rot="5400000">
              <a:off x="937419" y="1999223"/>
              <a:ext cx="563796" cy="416159"/>
            </a:xfrm>
            <a:prstGeom prst="straightConnector1">
              <a:avLst/>
            </a:prstGeom>
            <a:noFill/>
            <a:ln w="9525">
              <a:solidFill>
                <a:schemeClr val="tx1"/>
              </a:solidFill>
              <a:round/>
              <a:headEnd type="none" w="med" len="med"/>
              <a:tailEnd type="none" w="med" len="med"/>
            </a:ln>
          </p:spPr>
        </p:cxnSp>
        <p:cxnSp>
          <p:nvCxnSpPr>
            <p:cNvPr id="16" name="AutoShape 12">
              <a:extLst>
                <a:ext uri="{FF2B5EF4-FFF2-40B4-BE49-F238E27FC236}">
                  <a16:creationId xmlns:a16="http://schemas.microsoft.com/office/drawing/2014/main" id="{2591E854-28C8-4571-B318-FE5CB7F38B09}"/>
                </a:ext>
              </a:extLst>
            </p:cNvPr>
            <p:cNvCxnSpPr>
              <a:cxnSpLocks noChangeShapeType="1"/>
              <a:stCxn id="14" idx="5"/>
              <a:endCxn id="12" idx="0"/>
            </p:cNvCxnSpPr>
            <p:nvPr>
              <p:custDataLst>
                <p:tags r:id="rId8"/>
              </p:custDataLst>
            </p:nvPr>
          </p:nvCxnSpPr>
          <p:spPr bwMode="auto">
            <a:xfrm rot="16200000" flipH="1">
              <a:off x="1652354" y="1969854"/>
              <a:ext cx="563796" cy="474896"/>
            </a:xfrm>
            <a:prstGeom prst="straightConnector1">
              <a:avLst/>
            </a:prstGeom>
            <a:noFill/>
            <a:ln w="9525">
              <a:solidFill>
                <a:schemeClr val="tx1"/>
              </a:solidFill>
              <a:round/>
              <a:headEnd type="none" w="med" len="med"/>
              <a:tailEnd type="none" w="med" len="med"/>
            </a:ln>
          </p:spPr>
        </p:cxnSp>
        <p:cxnSp>
          <p:nvCxnSpPr>
            <p:cNvPr id="17" name="AutoShape 13">
              <a:extLst>
                <a:ext uri="{FF2B5EF4-FFF2-40B4-BE49-F238E27FC236}">
                  <a16:creationId xmlns:a16="http://schemas.microsoft.com/office/drawing/2014/main" id="{76D9143E-FE3C-4A96-A669-F8A74CCCE30F}"/>
                </a:ext>
              </a:extLst>
            </p:cNvPr>
            <p:cNvCxnSpPr>
              <a:cxnSpLocks noChangeShapeType="1"/>
              <a:stCxn id="12" idx="5"/>
              <a:endCxn id="9" idx="0"/>
            </p:cNvCxnSpPr>
            <p:nvPr>
              <p:custDataLst>
                <p:tags r:id="rId9"/>
              </p:custDataLst>
            </p:nvPr>
          </p:nvCxnSpPr>
          <p:spPr bwMode="auto">
            <a:xfrm>
              <a:off x="2306638" y="2833688"/>
              <a:ext cx="398462" cy="525462"/>
            </a:xfrm>
            <a:prstGeom prst="straightConnector1">
              <a:avLst/>
            </a:prstGeom>
            <a:noFill/>
            <a:ln w="9525">
              <a:solidFill>
                <a:schemeClr val="tx1"/>
              </a:solidFill>
              <a:round/>
              <a:headEnd type="none" w="med" len="med"/>
              <a:tailEnd type="none" w="med" len="med"/>
            </a:ln>
          </p:spPr>
        </p:cxnSp>
        <p:cxnSp>
          <p:nvCxnSpPr>
            <p:cNvPr id="18" name="AutoShape 14">
              <a:extLst>
                <a:ext uri="{FF2B5EF4-FFF2-40B4-BE49-F238E27FC236}">
                  <a16:creationId xmlns:a16="http://schemas.microsoft.com/office/drawing/2014/main" id="{39A9221A-0F83-4CCA-A682-53560626A00D}"/>
                </a:ext>
              </a:extLst>
            </p:cNvPr>
            <p:cNvCxnSpPr>
              <a:cxnSpLocks noChangeShapeType="1"/>
              <a:stCxn id="13" idx="3"/>
              <a:endCxn id="11" idx="0"/>
            </p:cNvCxnSpPr>
            <p:nvPr>
              <p:custDataLst>
                <p:tags r:id="rId10"/>
              </p:custDataLst>
            </p:nvPr>
          </p:nvCxnSpPr>
          <p:spPr bwMode="auto">
            <a:xfrm rot="5400000">
              <a:off x="442119" y="2943786"/>
              <a:ext cx="563796" cy="305033"/>
            </a:xfrm>
            <a:prstGeom prst="straightConnector1">
              <a:avLst/>
            </a:prstGeom>
            <a:noFill/>
            <a:ln w="9525">
              <a:solidFill>
                <a:schemeClr val="tx1"/>
              </a:solidFill>
              <a:round/>
              <a:headEnd type="none" w="med" len="med"/>
              <a:tailEnd type="none" w="med" len="med"/>
            </a:ln>
          </p:spPr>
        </p:cxnSp>
        <p:cxnSp>
          <p:nvCxnSpPr>
            <p:cNvPr id="19" name="AutoShape 15">
              <a:extLst>
                <a:ext uri="{FF2B5EF4-FFF2-40B4-BE49-F238E27FC236}">
                  <a16:creationId xmlns:a16="http://schemas.microsoft.com/office/drawing/2014/main" id="{4B2BAC60-0905-4A0D-B7AB-6E208E9DC356}"/>
                </a:ext>
              </a:extLst>
            </p:cNvPr>
            <p:cNvCxnSpPr>
              <a:cxnSpLocks noChangeShapeType="1"/>
              <a:stCxn id="13" idx="5"/>
              <a:endCxn id="10" idx="0"/>
            </p:cNvCxnSpPr>
            <p:nvPr>
              <p:custDataLst>
                <p:tags r:id="rId11"/>
              </p:custDataLst>
            </p:nvPr>
          </p:nvCxnSpPr>
          <p:spPr bwMode="auto">
            <a:xfrm>
              <a:off x="1146175" y="2833688"/>
              <a:ext cx="398462" cy="525462"/>
            </a:xfrm>
            <a:prstGeom prst="straightConnector1">
              <a:avLst/>
            </a:prstGeom>
            <a:noFill/>
            <a:ln w="9525">
              <a:solidFill>
                <a:schemeClr val="tx1"/>
              </a:solidFill>
              <a:round/>
              <a:headEnd type="none" w="med" len="med"/>
              <a:tailEnd type="none" w="med" len="med"/>
            </a:ln>
          </p:spPr>
        </p:cxnSp>
        <p:sp>
          <p:nvSpPr>
            <p:cNvPr id="20" name="Oval 16">
              <a:extLst>
                <a:ext uri="{FF2B5EF4-FFF2-40B4-BE49-F238E27FC236}">
                  <a16:creationId xmlns:a16="http://schemas.microsoft.com/office/drawing/2014/main" id="{253C63BB-6E59-4FCF-93C5-A2DC9E5CC886}"/>
                </a:ext>
              </a:extLst>
            </p:cNvPr>
            <p:cNvSpPr>
              <a:spLocks noChangeAspect="1" noChangeArrowheads="1"/>
            </p:cNvSpPr>
            <p:nvPr>
              <p:custDataLst>
                <p:tags r:id="rId12"/>
              </p:custDataLst>
            </p:nvPr>
          </p:nvSpPr>
          <p:spPr bwMode="auto">
            <a:xfrm>
              <a:off x="2781300" y="4267200"/>
              <a:ext cx="381000" cy="381000"/>
            </a:xfrm>
            <a:prstGeom prst="ellipse">
              <a:avLst/>
            </a:prstGeom>
            <a:noFill/>
            <a:ln w="38100">
              <a:solidFill>
                <a:schemeClr val="tx1"/>
              </a:solidFill>
              <a:round/>
              <a:headEnd/>
              <a:tailEnd/>
            </a:ln>
          </p:spPr>
          <p:txBody>
            <a:bodyPr wrap="none" anchor="ctr"/>
            <a:lstStyle/>
            <a:p>
              <a:pPr algn="ctr"/>
              <a:r>
                <a:rPr lang="en-US"/>
                <a:t>30</a:t>
              </a:r>
            </a:p>
          </p:txBody>
        </p:sp>
        <p:cxnSp>
          <p:nvCxnSpPr>
            <p:cNvPr id="21" name="AutoShape 17">
              <a:extLst>
                <a:ext uri="{FF2B5EF4-FFF2-40B4-BE49-F238E27FC236}">
                  <a16:creationId xmlns:a16="http://schemas.microsoft.com/office/drawing/2014/main" id="{53FCD2EB-1FDB-499F-B81C-5AEB0BA237D2}"/>
                </a:ext>
              </a:extLst>
            </p:cNvPr>
            <p:cNvCxnSpPr>
              <a:cxnSpLocks noChangeShapeType="1"/>
              <a:stCxn id="9" idx="5"/>
              <a:endCxn id="20" idx="0"/>
            </p:cNvCxnSpPr>
            <p:nvPr>
              <p:custDataLst>
                <p:tags r:id="rId13"/>
              </p:custDataLst>
            </p:nvPr>
          </p:nvCxnSpPr>
          <p:spPr bwMode="auto">
            <a:xfrm>
              <a:off x="2840038" y="3722688"/>
              <a:ext cx="131762" cy="525462"/>
            </a:xfrm>
            <a:prstGeom prst="straightConnector1">
              <a:avLst/>
            </a:prstGeom>
            <a:noFill/>
            <a:ln w="9525">
              <a:solidFill>
                <a:schemeClr val="tx1"/>
              </a:solidFill>
              <a:round/>
              <a:headEnd type="none" w="med" len="med"/>
              <a:tailEnd type="none" w="med" len="med"/>
            </a:ln>
          </p:spPr>
        </p:cxnSp>
        <p:sp>
          <p:nvSpPr>
            <p:cNvPr id="22" name="Oval 18">
              <a:extLst>
                <a:ext uri="{FF2B5EF4-FFF2-40B4-BE49-F238E27FC236}">
                  <a16:creationId xmlns:a16="http://schemas.microsoft.com/office/drawing/2014/main" id="{D8B88EEB-FAE2-4582-BDF1-B4D9F7C88079}"/>
                </a:ext>
              </a:extLst>
            </p:cNvPr>
            <p:cNvSpPr>
              <a:spLocks noChangeAspect="1" noChangeArrowheads="1"/>
            </p:cNvSpPr>
            <p:nvPr>
              <p:custDataLst>
                <p:tags r:id="rId14"/>
              </p:custDataLst>
            </p:nvPr>
          </p:nvSpPr>
          <p:spPr bwMode="auto">
            <a:xfrm>
              <a:off x="1087437" y="4267200"/>
              <a:ext cx="381000" cy="381000"/>
            </a:xfrm>
            <a:prstGeom prst="ellipse">
              <a:avLst/>
            </a:prstGeom>
            <a:noFill/>
            <a:ln w="38100">
              <a:solidFill>
                <a:schemeClr val="tx1"/>
              </a:solidFill>
              <a:round/>
              <a:headEnd/>
              <a:tailEnd/>
            </a:ln>
          </p:spPr>
          <p:txBody>
            <a:bodyPr wrap="none" anchor="ctr"/>
            <a:lstStyle/>
            <a:p>
              <a:pPr algn="ctr"/>
              <a:r>
                <a:rPr lang="en-US"/>
                <a:t>7</a:t>
              </a:r>
            </a:p>
          </p:txBody>
        </p:sp>
        <p:cxnSp>
          <p:nvCxnSpPr>
            <p:cNvPr id="23" name="AutoShape 19">
              <a:extLst>
                <a:ext uri="{FF2B5EF4-FFF2-40B4-BE49-F238E27FC236}">
                  <a16:creationId xmlns:a16="http://schemas.microsoft.com/office/drawing/2014/main" id="{10A13668-3129-429E-B054-D37BA035756D}"/>
                </a:ext>
              </a:extLst>
            </p:cNvPr>
            <p:cNvCxnSpPr>
              <a:cxnSpLocks noChangeShapeType="1"/>
              <a:stCxn id="10" idx="3"/>
              <a:endCxn id="22" idx="0"/>
            </p:cNvCxnSpPr>
            <p:nvPr>
              <p:custDataLst>
                <p:tags r:id="rId15"/>
              </p:custDataLst>
            </p:nvPr>
          </p:nvCxnSpPr>
          <p:spPr bwMode="auto">
            <a:xfrm flipH="1">
              <a:off x="1277937" y="3722688"/>
              <a:ext cx="131763" cy="525462"/>
            </a:xfrm>
            <a:prstGeom prst="straightConnector1">
              <a:avLst/>
            </a:prstGeom>
            <a:noFill/>
            <a:ln w="9525">
              <a:solidFill>
                <a:schemeClr val="tx1"/>
              </a:solidFill>
              <a:round/>
              <a:headEnd type="none" w="med" len="med"/>
              <a:tailEnd type="none" w="med" len="med"/>
            </a:ln>
          </p:spPr>
        </p:cxnSp>
        <p:sp>
          <p:nvSpPr>
            <p:cNvPr id="24" name="Oval 20">
              <a:extLst>
                <a:ext uri="{FF2B5EF4-FFF2-40B4-BE49-F238E27FC236}">
                  <a16:creationId xmlns:a16="http://schemas.microsoft.com/office/drawing/2014/main" id="{9CDD99C4-8213-4398-9DE9-1E7CE9A9C277}"/>
                </a:ext>
              </a:extLst>
            </p:cNvPr>
            <p:cNvSpPr>
              <a:spLocks noChangeAspect="1" noChangeArrowheads="1"/>
            </p:cNvSpPr>
            <p:nvPr>
              <p:custDataLst>
                <p:tags r:id="rId16"/>
              </p:custDataLst>
            </p:nvPr>
          </p:nvSpPr>
          <p:spPr bwMode="auto">
            <a:xfrm>
              <a:off x="2247900" y="4259263"/>
              <a:ext cx="381000" cy="381000"/>
            </a:xfrm>
            <a:prstGeom prst="ellipse">
              <a:avLst/>
            </a:prstGeom>
            <a:noFill/>
            <a:ln w="38100">
              <a:solidFill>
                <a:schemeClr val="tx1"/>
              </a:solidFill>
              <a:round/>
              <a:headEnd/>
              <a:tailEnd/>
            </a:ln>
          </p:spPr>
          <p:txBody>
            <a:bodyPr wrap="none" anchor="ctr"/>
            <a:lstStyle/>
            <a:p>
              <a:pPr algn="ctr"/>
              <a:r>
                <a:rPr lang="en-US"/>
                <a:t>17</a:t>
              </a:r>
            </a:p>
          </p:txBody>
        </p:sp>
        <p:cxnSp>
          <p:nvCxnSpPr>
            <p:cNvPr id="25" name="AutoShape 21">
              <a:extLst>
                <a:ext uri="{FF2B5EF4-FFF2-40B4-BE49-F238E27FC236}">
                  <a16:creationId xmlns:a16="http://schemas.microsoft.com/office/drawing/2014/main" id="{2C4F0FD3-A1A5-43DB-AF8A-4795130CCF2F}"/>
                </a:ext>
              </a:extLst>
            </p:cNvPr>
            <p:cNvCxnSpPr>
              <a:cxnSpLocks noChangeShapeType="1"/>
              <a:stCxn id="9" idx="3"/>
              <a:endCxn id="24" idx="0"/>
            </p:cNvCxnSpPr>
            <p:nvPr>
              <p:custDataLst>
                <p:tags r:id="rId17"/>
              </p:custDataLst>
            </p:nvPr>
          </p:nvCxnSpPr>
          <p:spPr bwMode="auto">
            <a:xfrm flipH="1">
              <a:off x="2438400" y="3722688"/>
              <a:ext cx="131763" cy="517525"/>
            </a:xfrm>
            <a:prstGeom prst="straightConnector1">
              <a:avLst/>
            </a:prstGeom>
            <a:noFill/>
            <a:ln w="9525">
              <a:solidFill>
                <a:schemeClr val="tx1"/>
              </a:solidFill>
              <a:round/>
              <a:headEnd type="none" w="med" len="med"/>
              <a:tailEnd type="none" w="med" len="med"/>
            </a:ln>
          </p:spPr>
        </p:cxnSp>
        <p:sp>
          <p:nvSpPr>
            <p:cNvPr id="26" name="Oval 24">
              <a:extLst>
                <a:ext uri="{FF2B5EF4-FFF2-40B4-BE49-F238E27FC236}">
                  <a16:creationId xmlns:a16="http://schemas.microsoft.com/office/drawing/2014/main" id="{99EF9087-4EEF-44CD-80C3-9E7ADE0CAF8A}"/>
                </a:ext>
              </a:extLst>
            </p:cNvPr>
            <p:cNvSpPr>
              <a:spLocks noChangeAspect="1" noChangeArrowheads="1"/>
            </p:cNvSpPr>
            <p:nvPr>
              <p:custDataLst>
                <p:tags r:id="rId18"/>
              </p:custDataLst>
            </p:nvPr>
          </p:nvSpPr>
          <p:spPr bwMode="auto">
            <a:xfrm>
              <a:off x="1600200" y="4278313"/>
              <a:ext cx="381000" cy="381000"/>
            </a:xfrm>
            <a:prstGeom prst="ellipse">
              <a:avLst/>
            </a:prstGeom>
            <a:noFill/>
            <a:ln w="38100">
              <a:solidFill>
                <a:schemeClr val="tx1"/>
              </a:solidFill>
              <a:round/>
              <a:headEnd/>
              <a:tailEnd/>
            </a:ln>
          </p:spPr>
          <p:txBody>
            <a:bodyPr wrap="none" anchor="ctr"/>
            <a:lstStyle/>
            <a:p>
              <a:pPr algn="ctr"/>
              <a:r>
                <a:rPr lang="en-US"/>
                <a:t>10</a:t>
              </a:r>
            </a:p>
          </p:txBody>
        </p:sp>
        <p:cxnSp>
          <p:nvCxnSpPr>
            <p:cNvPr id="27" name="AutoShape 25">
              <a:extLst>
                <a:ext uri="{FF2B5EF4-FFF2-40B4-BE49-F238E27FC236}">
                  <a16:creationId xmlns:a16="http://schemas.microsoft.com/office/drawing/2014/main" id="{6CA88CDA-B2E1-4BF9-B86A-B35A91DB872D}"/>
                </a:ext>
              </a:extLst>
            </p:cNvPr>
            <p:cNvCxnSpPr>
              <a:cxnSpLocks noChangeShapeType="1"/>
              <a:endCxn id="26" idx="0"/>
            </p:cNvCxnSpPr>
            <p:nvPr>
              <p:custDataLst>
                <p:tags r:id="rId19"/>
              </p:custDataLst>
            </p:nvPr>
          </p:nvCxnSpPr>
          <p:spPr bwMode="auto">
            <a:xfrm>
              <a:off x="1658937" y="3733800"/>
              <a:ext cx="131763" cy="525463"/>
            </a:xfrm>
            <a:prstGeom prst="straightConnector1">
              <a:avLst/>
            </a:prstGeom>
            <a:noFill/>
            <a:ln w="9525">
              <a:solidFill>
                <a:schemeClr val="tx1"/>
              </a:solidFill>
              <a:round/>
              <a:headEnd type="none" w="med" len="med"/>
              <a:tailEnd type="none" w="med" len="med"/>
            </a:ln>
          </p:spPr>
        </p:cxnSp>
      </p:grpSp>
    </p:spTree>
    <p:extLst>
      <p:ext uri="{BB962C8B-B14F-4D97-AF65-F5344CB8AC3E}">
        <p14:creationId xmlns:p14="http://schemas.microsoft.com/office/powerpoint/2010/main" val="81346861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custDataLst>
              <p:tags r:id="rId1"/>
            </p:custDataLst>
          </p:nvPr>
        </p:nvSpPr>
        <p:spPr/>
        <p:txBody>
          <a:bodyPr/>
          <a:lstStyle/>
          <a:p>
            <a:r>
              <a:rPr lang="en-US"/>
              <a:t>Insert in BST</a:t>
            </a:r>
          </a:p>
        </p:txBody>
      </p:sp>
      <p:sp>
        <p:nvSpPr>
          <p:cNvPr id="38" name="Slide Number Placeholder 5"/>
          <p:cNvSpPr>
            <a:spLocks noGrp="1"/>
          </p:cNvSpPr>
          <p:nvPr>
            <p:ph type="sldNum" sz="quarter" idx="12"/>
          </p:nvPr>
        </p:nvSpPr>
        <p:spPr>
          <a:xfrm>
            <a:off x="8130654" y="6356350"/>
            <a:ext cx="784746"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781ADA0-3BB4-460A-B7EB-C1A8DEAFE2E2}" type="slidenum">
              <a:rPr lang="en-US" smtClean="0"/>
              <a:pPr/>
              <a:t>36</a:t>
            </a:fld>
            <a:endParaRPr lang="en-US"/>
          </a:p>
        </p:txBody>
      </p:sp>
      <p:sp>
        <p:nvSpPr>
          <p:cNvPr id="21525" name="Text Box 29"/>
          <p:cNvSpPr txBox="1">
            <a:spLocks noChangeArrowheads="1"/>
          </p:cNvSpPr>
          <p:nvPr>
            <p:custDataLst>
              <p:tags r:id="rId2"/>
            </p:custDataLst>
          </p:nvPr>
        </p:nvSpPr>
        <p:spPr bwMode="auto">
          <a:xfrm>
            <a:off x="4400757" y="1149367"/>
            <a:ext cx="4551596" cy="2054409"/>
          </a:xfrm>
          <a:prstGeom prst="rect">
            <a:avLst/>
          </a:prstGeom>
          <a:noFill/>
          <a:ln w="9525">
            <a:noFill/>
            <a:miter lim="800000"/>
            <a:headEnd/>
            <a:tailEnd/>
          </a:ln>
        </p:spPr>
        <p:txBody>
          <a:bodyPr wrap="square">
            <a:spAutoFit/>
          </a:bodyPr>
          <a:lstStyle/>
          <a:p>
            <a:pPr>
              <a:spcBef>
                <a:spcPts val="900"/>
              </a:spcBef>
            </a:pPr>
            <a:r>
              <a:rPr lang="en-US" sz="2400" b="0" dirty="0">
                <a:latin typeface="+mn-lt"/>
              </a:rPr>
              <a:t>The code for insert is the same as with search except you add a node when you fail to find it.</a:t>
            </a:r>
          </a:p>
          <a:p>
            <a:pPr>
              <a:spcBef>
                <a:spcPts val="900"/>
              </a:spcBef>
            </a:pPr>
            <a:r>
              <a:rPr lang="en-US" sz="2400" dirty="0"/>
              <a:t>What makes it easy is that inserts only happen at the leaves. </a:t>
            </a:r>
            <a:r>
              <a:rPr lang="en-US" sz="2400" b="0" dirty="0">
                <a:latin typeface="+mn-lt"/>
              </a:rPr>
              <a:t> </a:t>
            </a:r>
          </a:p>
        </p:txBody>
      </p:sp>
      <p:pic>
        <p:nvPicPr>
          <p:cNvPr id="2050" name="Picture 2"/>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5943600" y="3588873"/>
            <a:ext cx="2305050" cy="2305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0" name="Oval 6"/>
          <p:cNvSpPr>
            <a:spLocks noChangeAspect="1" noChangeArrowheads="1"/>
          </p:cNvSpPr>
          <p:nvPr>
            <p:custDataLst>
              <p:tags r:id="rId3"/>
            </p:custDataLst>
          </p:nvPr>
        </p:nvSpPr>
        <p:spPr bwMode="auto">
          <a:xfrm>
            <a:off x="1763712" y="2835041"/>
            <a:ext cx="381000" cy="381000"/>
          </a:xfrm>
          <a:prstGeom prst="ellipse">
            <a:avLst/>
          </a:prstGeom>
          <a:solidFill>
            <a:schemeClr val="bg1"/>
          </a:solidFill>
          <a:ln w="38100">
            <a:solidFill>
              <a:schemeClr val="tx1"/>
            </a:solidFill>
            <a:round/>
            <a:headEnd/>
            <a:tailEnd/>
          </a:ln>
        </p:spPr>
        <p:txBody>
          <a:bodyPr wrap="none" anchor="ctr"/>
          <a:lstStyle/>
          <a:p>
            <a:pPr algn="ctr"/>
            <a:r>
              <a:rPr lang="en-US"/>
              <a:t>9</a:t>
            </a:r>
          </a:p>
        </p:txBody>
      </p:sp>
      <p:sp>
        <p:nvSpPr>
          <p:cNvPr id="31" name="Oval 7"/>
          <p:cNvSpPr>
            <a:spLocks noChangeAspect="1" noChangeArrowheads="1"/>
          </p:cNvSpPr>
          <p:nvPr>
            <p:custDataLst>
              <p:tags r:id="rId4"/>
            </p:custDataLst>
          </p:nvPr>
        </p:nvSpPr>
        <p:spPr bwMode="auto">
          <a:xfrm>
            <a:off x="533400" y="2835041"/>
            <a:ext cx="381000" cy="381000"/>
          </a:xfrm>
          <a:prstGeom prst="ellipse">
            <a:avLst/>
          </a:prstGeom>
          <a:solidFill>
            <a:schemeClr val="bg1"/>
          </a:solidFill>
          <a:ln w="38100">
            <a:solidFill>
              <a:schemeClr val="tx1"/>
            </a:solidFill>
            <a:round/>
            <a:headEnd/>
            <a:tailEnd/>
          </a:ln>
        </p:spPr>
        <p:txBody>
          <a:bodyPr wrap="none" anchor="ctr"/>
          <a:lstStyle/>
          <a:p>
            <a:pPr algn="ctr"/>
            <a:r>
              <a:rPr lang="en-US" dirty="0"/>
              <a:t>2</a:t>
            </a:r>
          </a:p>
        </p:txBody>
      </p:sp>
      <p:sp>
        <p:nvSpPr>
          <p:cNvPr id="32" name="Oval 8"/>
          <p:cNvSpPr>
            <a:spLocks noChangeAspect="1" noChangeArrowheads="1"/>
          </p:cNvSpPr>
          <p:nvPr>
            <p:custDataLst>
              <p:tags r:id="rId5"/>
            </p:custDataLst>
          </p:nvPr>
        </p:nvSpPr>
        <p:spPr bwMode="auto">
          <a:xfrm>
            <a:off x="3048000" y="2001837"/>
            <a:ext cx="381000" cy="381000"/>
          </a:xfrm>
          <a:prstGeom prst="ellipse">
            <a:avLst/>
          </a:prstGeom>
          <a:solidFill>
            <a:schemeClr val="bg1"/>
          </a:solidFill>
          <a:ln w="38100">
            <a:solidFill>
              <a:schemeClr val="tx1"/>
            </a:solidFill>
            <a:round/>
            <a:headEnd/>
            <a:tailEnd/>
          </a:ln>
        </p:spPr>
        <p:txBody>
          <a:bodyPr wrap="none" anchor="ctr"/>
          <a:lstStyle/>
          <a:p>
            <a:pPr algn="ctr"/>
            <a:r>
              <a:rPr lang="en-US" dirty="0"/>
              <a:t>15</a:t>
            </a:r>
          </a:p>
        </p:txBody>
      </p:sp>
      <p:sp>
        <p:nvSpPr>
          <p:cNvPr id="33" name="Oval 9"/>
          <p:cNvSpPr>
            <a:spLocks noChangeAspect="1" noChangeArrowheads="1"/>
          </p:cNvSpPr>
          <p:nvPr>
            <p:custDataLst>
              <p:tags r:id="rId6"/>
            </p:custDataLst>
          </p:nvPr>
        </p:nvSpPr>
        <p:spPr bwMode="auto">
          <a:xfrm>
            <a:off x="1127124" y="2001837"/>
            <a:ext cx="381000" cy="381000"/>
          </a:xfrm>
          <a:prstGeom prst="ellipse">
            <a:avLst/>
          </a:prstGeom>
          <a:solidFill>
            <a:schemeClr val="bg1"/>
          </a:solidFill>
          <a:ln w="38100">
            <a:solidFill>
              <a:schemeClr val="tx1"/>
            </a:solidFill>
            <a:round/>
            <a:headEnd/>
            <a:tailEnd/>
          </a:ln>
        </p:spPr>
        <p:txBody>
          <a:bodyPr wrap="none" anchor="ctr"/>
          <a:lstStyle/>
          <a:p>
            <a:pPr algn="ctr"/>
            <a:r>
              <a:rPr lang="en-US"/>
              <a:t>5</a:t>
            </a:r>
          </a:p>
        </p:txBody>
      </p:sp>
      <p:sp>
        <p:nvSpPr>
          <p:cNvPr id="57" name="Oval 10"/>
          <p:cNvSpPr>
            <a:spLocks noChangeAspect="1" noChangeArrowheads="1"/>
          </p:cNvSpPr>
          <p:nvPr>
            <p:custDataLst>
              <p:tags r:id="rId7"/>
            </p:custDataLst>
          </p:nvPr>
        </p:nvSpPr>
        <p:spPr bwMode="auto">
          <a:xfrm>
            <a:off x="2133600" y="1112837"/>
            <a:ext cx="381000" cy="381000"/>
          </a:xfrm>
          <a:prstGeom prst="ellipse">
            <a:avLst/>
          </a:prstGeom>
          <a:solidFill>
            <a:schemeClr val="bg1"/>
          </a:solidFill>
          <a:ln w="38100">
            <a:solidFill>
              <a:schemeClr val="tx1"/>
            </a:solidFill>
            <a:round/>
            <a:headEnd/>
            <a:tailEnd/>
          </a:ln>
        </p:spPr>
        <p:txBody>
          <a:bodyPr wrap="none" anchor="ctr"/>
          <a:lstStyle/>
          <a:p>
            <a:pPr algn="ctr"/>
            <a:r>
              <a:rPr lang="en-US"/>
              <a:t>12</a:t>
            </a:r>
          </a:p>
        </p:txBody>
      </p:sp>
      <p:cxnSp>
        <p:nvCxnSpPr>
          <p:cNvPr id="58" name="AutoShape 11"/>
          <p:cNvCxnSpPr>
            <a:cxnSpLocks noChangeShapeType="1"/>
            <a:stCxn id="57" idx="3"/>
            <a:endCxn id="33" idx="0"/>
          </p:cNvCxnSpPr>
          <p:nvPr>
            <p:custDataLst>
              <p:tags r:id="rId8"/>
            </p:custDataLst>
          </p:nvPr>
        </p:nvCxnSpPr>
        <p:spPr bwMode="auto">
          <a:xfrm flipH="1">
            <a:off x="1317624" y="1438041"/>
            <a:ext cx="871772" cy="563796"/>
          </a:xfrm>
          <a:prstGeom prst="straightConnector1">
            <a:avLst/>
          </a:prstGeom>
          <a:solidFill>
            <a:schemeClr val="bg1"/>
          </a:solidFill>
          <a:ln w="9525">
            <a:solidFill>
              <a:schemeClr val="tx1"/>
            </a:solidFill>
            <a:round/>
            <a:headEnd type="none" w="med" len="med"/>
            <a:tailEnd type="none" w="med" len="med"/>
          </a:ln>
        </p:spPr>
      </p:cxnSp>
      <p:cxnSp>
        <p:nvCxnSpPr>
          <p:cNvPr id="59" name="AutoShape 12"/>
          <p:cNvCxnSpPr>
            <a:cxnSpLocks noChangeShapeType="1"/>
            <a:stCxn id="57" idx="5"/>
            <a:endCxn id="32" idx="0"/>
          </p:cNvCxnSpPr>
          <p:nvPr>
            <p:custDataLst>
              <p:tags r:id="rId9"/>
            </p:custDataLst>
          </p:nvPr>
        </p:nvCxnSpPr>
        <p:spPr bwMode="auto">
          <a:xfrm>
            <a:off x="2458804" y="1438041"/>
            <a:ext cx="779696" cy="563796"/>
          </a:xfrm>
          <a:prstGeom prst="straightConnector1">
            <a:avLst/>
          </a:prstGeom>
          <a:solidFill>
            <a:schemeClr val="bg1"/>
          </a:solidFill>
          <a:ln w="9525">
            <a:solidFill>
              <a:schemeClr val="tx1"/>
            </a:solidFill>
            <a:round/>
            <a:headEnd type="none" w="med" len="med"/>
            <a:tailEnd type="none" w="med" len="med"/>
          </a:ln>
        </p:spPr>
      </p:cxnSp>
      <p:cxnSp>
        <p:nvCxnSpPr>
          <p:cNvPr id="60" name="AutoShape 13"/>
          <p:cNvCxnSpPr>
            <a:cxnSpLocks noChangeShapeType="1"/>
            <a:stCxn id="32" idx="5"/>
            <a:endCxn id="66" idx="0"/>
          </p:cNvCxnSpPr>
          <p:nvPr>
            <p:custDataLst>
              <p:tags r:id="rId10"/>
            </p:custDataLst>
          </p:nvPr>
        </p:nvCxnSpPr>
        <p:spPr bwMode="auto">
          <a:xfrm>
            <a:off x="3373204" y="2327041"/>
            <a:ext cx="474896" cy="508000"/>
          </a:xfrm>
          <a:prstGeom prst="straightConnector1">
            <a:avLst/>
          </a:prstGeom>
          <a:solidFill>
            <a:schemeClr val="bg1"/>
          </a:solidFill>
          <a:ln w="9525">
            <a:solidFill>
              <a:schemeClr val="tx1"/>
            </a:solidFill>
            <a:round/>
            <a:headEnd type="none" w="med" len="med"/>
            <a:tailEnd type="none" w="med" len="med"/>
          </a:ln>
        </p:spPr>
      </p:cxnSp>
      <p:cxnSp>
        <p:nvCxnSpPr>
          <p:cNvPr id="61" name="AutoShape 14"/>
          <p:cNvCxnSpPr>
            <a:cxnSpLocks noChangeShapeType="1"/>
            <a:stCxn id="33" idx="3"/>
            <a:endCxn id="31" idx="0"/>
          </p:cNvCxnSpPr>
          <p:nvPr>
            <p:custDataLst>
              <p:tags r:id="rId11"/>
            </p:custDataLst>
          </p:nvPr>
        </p:nvCxnSpPr>
        <p:spPr bwMode="auto">
          <a:xfrm flipH="1">
            <a:off x="723900" y="2327041"/>
            <a:ext cx="459020" cy="508000"/>
          </a:xfrm>
          <a:prstGeom prst="straightConnector1">
            <a:avLst/>
          </a:prstGeom>
          <a:solidFill>
            <a:schemeClr val="bg1"/>
          </a:solidFill>
          <a:ln w="9525">
            <a:solidFill>
              <a:schemeClr val="tx1"/>
            </a:solidFill>
            <a:round/>
            <a:headEnd type="none" w="med" len="med"/>
            <a:tailEnd type="none" w="med" len="med"/>
          </a:ln>
        </p:spPr>
      </p:cxnSp>
      <p:cxnSp>
        <p:nvCxnSpPr>
          <p:cNvPr id="62" name="AutoShape 15"/>
          <p:cNvCxnSpPr>
            <a:cxnSpLocks noChangeShapeType="1"/>
            <a:stCxn id="33" idx="5"/>
            <a:endCxn id="30" idx="0"/>
          </p:cNvCxnSpPr>
          <p:nvPr>
            <p:custDataLst>
              <p:tags r:id="rId12"/>
            </p:custDataLst>
          </p:nvPr>
        </p:nvCxnSpPr>
        <p:spPr bwMode="auto">
          <a:xfrm>
            <a:off x="1452328" y="2327041"/>
            <a:ext cx="501884" cy="508000"/>
          </a:xfrm>
          <a:prstGeom prst="straightConnector1">
            <a:avLst/>
          </a:prstGeom>
          <a:solidFill>
            <a:schemeClr val="bg1"/>
          </a:solidFill>
          <a:ln w="9525">
            <a:solidFill>
              <a:schemeClr val="tx1"/>
            </a:solidFill>
            <a:round/>
            <a:headEnd type="none" w="med" len="med"/>
            <a:tailEnd type="none" w="med" len="med"/>
          </a:ln>
        </p:spPr>
      </p:cxnSp>
      <p:sp>
        <p:nvSpPr>
          <p:cNvPr id="63" name="Oval 18"/>
          <p:cNvSpPr>
            <a:spLocks noChangeAspect="1" noChangeArrowheads="1"/>
          </p:cNvSpPr>
          <p:nvPr>
            <p:custDataLst>
              <p:tags r:id="rId13"/>
            </p:custDataLst>
          </p:nvPr>
        </p:nvSpPr>
        <p:spPr bwMode="auto">
          <a:xfrm>
            <a:off x="1393824" y="3779837"/>
            <a:ext cx="381000" cy="381000"/>
          </a:xfrm>
          <a:prstGeom prst="ellipse">
            <a:avLst/>
          </a:prstGeom>
          <a:solidFill>
            <a:schemeClr val="bg1"/>
          </a:solidFill>
          <a:ln w="38100">
            <a:solidFill>
              <a:schemeClr val="tx1"/>
            </a:solidFill>
            <a:round/>
            <a:headEnd/>
            <a:tailEnd/>
          </a:ln>
        </p:spPr>
        <p:txBody>
          <a:bodyPr wrap="none" anchor="ctr"/>
          <a:lstStyle/>
          <a:p>
            <a:pPr algn="ctr"/>
            <a:r>
              <a:rPr lang="en-US"/>
              <a:t>7</a:t>
            </a:r>
          </a:p>
        </p:txBody>
      </p:sp>
      <p:cxnSp>
        <p:nvCxnSpPr>
          <p:cNvPr id="64" name="AutoShape 19"/>
          <p:cNvCxnSpPr>
            <a:cxnSpLocks noChangeShapeType="1"/>
            <a:stCxn id="30" idx="3"/>
            <a:endCxn id="63" idx="0"/>
          </p:cNvCxnSpPr>
          <p:nvPr>
            <p:custDataLst>
              <p:tags r:id="rId14"/>
            </p:custDataLst>
          </p:nvPr>
        </p:nvCxnSpPr>
        <p:spPr bwMode="auto">
          <a:xfrm flipH="1">
            <a:off x="1584324" y="3160245"/>
            <a:ext cx="235184" cy="619592"/>
          </a:xfrm>
          <a:prstGeom prst="straightConnector1">
            <a:avLst/>
          </a:prstGeom>
          <a:solidFill>
            <a:schemeClr val="bg1"/>
          </a:solidFill>
          <a:ln w="9525">
            <a:solidFill>
              <a:schemeClr val="tx1"/>
            </a:solidFill>
            <a:round/>
            <a:headEnd type="none" w="med" len="med"/>
            <a:tailEnd type="none" w="med" len="med"/>
          </a:ln>
        </p:spPr>
      </p:cxnSp>
      <p:grpSp>
        <p:nvGrpSpPr>
          <p:cNvPr id="65" name="Group 64"/>
          <p:cNvGrpSpPr/>
          <p:nvPr/>
        </p:nvGrpSpPr>
        <p:grpSpPr>
          <a:xfrm>
            <a:off x="3276600" y="2835041"/>
            <a:ext cx="1143000" cy="1325796"/>
            <a:chOff x="3048000" y="2835041"/>
            <a:chExt cx="1143000" cy="1325796"/>
          </a:xfrm>
        </p:grpSpPr>
        <p:sp>
          <p:nvSpPr>
            <p:cNvPr id="66" name="Oval 5"/>
            <p:cNvSpPr>
              <a:spLocks noChangeAspect="1" noChangeArrowheads="1"/>
            </p:cNvSpPr>
            <p:nvPr>
              <p:custDataLst>
                <p:tags r:id="rId23"/>
              </p:custDataLst>
            </p:nvPr>
          </p:nvSpPr>
          <p:spPr bwMode="auto">
            <a:xfrm>
              <a:off x="3429000" y="2835041"/>
              <a:ext cx="381000" cy="381000"/>
            </a:xfrm>
            <a:prstGeom prst="ellipse">
              <a:avLst/>
            </a:prstGeom>
            <a:solidFill>
              <a:schemeClr val="bg1"/>
            </a:solidFill>
            <a:ln w="38100">
              <a:solidFill>
                <a:schemeClr val="tx1"/>
              </a:solidFill>
              <a:round/>
              <a:headEnd/>
              <a:tailEnd/>
            </a:ln>
          </p:spPr>
          <p:txBody>
            <a:bodyPr wrap="none" anchor="ctr"/>
            <a:lstStyle/>
            <a:p>
              <a:pPr algn="ctr"/>
              <a:r>
                <a:rPr lang="en-US" dirty="0"/>
                <a:t>20</a:t>
              </a:r>
            </a:p>
          </p:txBody>
        </p:sp>
        <p:sp>
          <p:nvSpPr>
            <p:cNvPr id="67" name="Oval 16"/>
            <p:cNvSpPr>
              <a:spLocks noChangeAspect="1" noChangeArrowheads="1"/>
            </p:cNvSpPr>
            <p:nvPr>
              <p:custDataLst>
                <p:tags r:id="rId24"/>
              </p:custDataLst>
            </p:nvPr>
          </p:nvSpPr>
          <p:spPr bwMode="auto">
            <a:xfrm>
              <a:off x="3810000" y="3779837"/>
              <a:ext cx="381000" cy="381000"/>
            </a:xfrm>
            <a:prstGeom prst="ellipse">
              <a:avLst/>
            </a:prstGeom>
            <a:solidFill>
              <a:schemeClr val="bg1"/>
            </a:solidFill>
            <a:ln w="38100">
              <a:solidFill>
                <a:schemeClr val="tx1"/>
              </a:solidFill>
              <a:round/>
              <a:headEnd/>
              <a:tailEnd/>
            </a:ln>
          </p:spPr>
          <p:txBody>
            <a:bodyPr wrap="none" anchor="ctr"/>
            <a:lstStyle/>
            <a:p>
              <a:pPr algn="ctr"/>
              <a:r>
                <a:rPr lang="en-US"/>
                <a:t>30</a:t>
              </a:r>
            </a:p>
          </p:txBody>
        </p:sp>
        <p:cxnSp>
          <p:nvCxnSpPr>
            <p:cNvPr id="68" name="AutoShape 17"/>
            <p:cNvCxnSpPr>
              <a:cxnSpLocks noChangeShapeType="1"/>
              <a:stCxn id="66" idx="5"/>
              <a:endCxn id="67" idx="0"/>
            </p:cNvCxnSpPr>
            <p:nvPr>
              <p:custDataLst>
                <p:tags r:id="rId25"/>
              </p:custDataLst>
            </p:nvPr>
          </p:nvCxnSpPr>
          <p:spPr bwMode="auto">
            <a:xfrm>
              <a:off x="3754204" y="3160245"/>
              <a:ext cx="246296" cy="619592"/>
            </a:xfrm>
            <a:prstGeom prst="straightConnector1">
              <a:avLst/>
            </a:prstGeom>
            <a:solidFill>
              <a:schemeClr val="bg1"/>
            </a:solidFill>
            <a:ln w="9525">
              <a:solidFill>
                <a:schemeClr val="tx1"/>
              </a:solidFill>
              <a:round/>
              <a:headEnd type="none" w="med" len="med"/>
              <a:tailEnd type="none" w="med" len="med"/>
            </a:ln>
          </p:spPr>
        </p:cxnSp>
        <p:sp>
          <p:nvSpPr>
            <p:cNvPr id="69" name="Oval 20"/>
            <p:cNvSpPr>
              <a:spLocks noChangeAspect="1" noChangeArrowheads="1"/>
            </p:cNvSpPr>
            <p:nvPr>
              <p:custDataLst>
                <p:tags r:id="rId26"/>
              </p:custDataLst>
            </p:nvPr>
          </p:nvSpPr>
          <p:spPr bwMode="auto">
            <a:xfrm>
              <a:off x="3048000" y="3771900"/>
              <a:ext cx="381000" cy="381000"/>
            </a:xfrm>
            <a:prstGeom prst="ellipse">
              <a:avLst/>
            </a:prstGeom>
            <a:solidFill>
              <a:schemeClr val="bg1"/>
            </a:solidFill>
            <a:ln w="38100">
              <a:solidFill>
                <a:schemeClr val="tx1"/>
              </a:solidFill>
              <a:round/>
              <a:headEnd/>
              <a:tailEnd/>
            </a:ln>
          </p:spPr>
          <p:txBody>
            <a:bodyPr wrap="none" anchor="ctr"/>
            <a:lstStyle/>
            <a:p>
              <a:pPr algn="ctr"/>
              <a:r>
                <a:rPr lang="en-US"/>
                <a:t>17</a:t>
              </a:r>
            </a:p>
          </p:txBody>
        </p:sp>
        <p:cxnSp>
          <p:nvCxnSpPr>
            <p:cNvPr id="70" name="AutoShape 21"/>
            <p:cNvCxnSpPr>
              <a:cxnSpLocks noChangeShapeType="1"/>
              <a:stCxn id="66" idx="3"/>
              <a:endCxn id="69" idx="0"/>
            </p:cNvCxnSpPr>
            <p:nvPr>
              <p:custDataLst>
                <p:tags r:id="rId27"/>
              </p:custDataLst>
            </p:nvPr>
          </p:nvCxnSpPr>
          <p:spPr bwMode="auto">
            <a:xfrm flipH="1">
              <a:off x="3238500" y="3160245"/>
              <a:ext cx="246296" cy="611655"/>
            </a:xfrm>
            <a:prstGeom prst="straightConnector1">
              <a:avLst/>
            </a:prstGeom>
            <a:solidFill>
              <a:schemeClr val="bg1"/>
            </a:solidFill>
            <a:ln w="9525">
              <a:solidFill>
                <a:schemeClr val="tx1"/>
              </a:solidFill>
              <a:round/>
              <a:headEnd type="none" w="med" len="med"/>
              <a:tailEnd type="none" w="med" len="med"/>
            </a:ln>
          </p:spPr>
        </p:cxnSp>
      </p:grpSp>
      <p:sp>
        <p:nvSpPr>
          <p:cNvPr id="71" name="Oval 24"/>
          <p:cNvSpPr>
            <a:spLocks noChangeAspect="1" noChangeArrowheads="1"/>
          </p:cNvSpPr>
          <p:nvPr>
            <p:custDataLst>
              <p:tags r:id="rId15"/>
            </p:custDataLst>
          </p:nvPr>
        </p:nvSpPr>
        <p:spPr bwMode="auto">
          <a:xfrm>
            <a:off x="2133600" y="3790950"/>
            <a:ext cx="381000" cy="381000"/>
          </a:xfrm>
          <a:prstGeom prst="ellipse">
            <a:avLst/>
          </a:prstGeom>
          <a:solidFill>
            <a:schemeClr val="bg1"/>
          </a:solidFill>
          <a:ln w="38100">
            <a:solidFill>
              <a:schemeClr val="tx1"/>
            </a:solidFill>
            <a:round/>
            <a:headEnd/>
            <a:tailEnd/>
          </a:ln>
        </p:spPr>
        <p:txBody>
          <a:bodyPr wrap="none" anchor="ctr"/>
          <a:lstStyle/>
          <a:p>
            <a:pPr algn="ctr"/>
            <a:r>
              <a:rPr lang="en-US"/>
              <a:t>10</a:t>
            </a:r>
          </a:p>
        </p:txBody>
      </p:sp>
      <p:cxnSp>
        <p:nvCxnSpPr>
          <p:cNvPr id="72" name="AutoShape 25"/>
          <p:cNvCxnSpPr>
            <a:cxnSpLocks noChangeShapeType="1"/>
            <a:stCxn id="30" idx="5"/>
            <a:endCxn id="71" idx="0"/>
          </p:cNvCxnSpPr>
          <p:nvPr>
            <p:custDataLst>
              <p:tags r:id="rId16"/>
            </p:custDataLst>
          </p:nvPr>
        </p:nvCxnSpPr>
        <p:spPr bwMode="auto">
          <a:xfrm>
            <a:off x="2088916" y="3160245"/>
            <a:ext cx="235184" cy="630705"/>
          </a:xfrm>
          <a:prstGeom prst="straightConnector1">
            <a:avLst/>
          </a:prstGeom>
          <a:solidFill>
            <a:schemeClr val="bg1"/>
          </a:solidFill>
          <a:ln w="9525">
            <a:solidFill>
              <a:schemeClr val="tx1"/>
            </a:solidFill>
            <a:round/>
            <a:headEnd type="none" w="med" len="med"/>
            <a:tailEnd type="none" w="med" len="med"/>
          </a:ln>
        </p:spPr>
      </p:cxnSp>
      <p:sp>
        <p:nvSpPr>
          <p:cNvPr id="73" name="Oval 5"/>
          <p:cNvSpPr>
            <a:spLocks noChangeAspect="1" noChangeArrowheads="1"/>
          </p:cNvSpPr>
          <p:nvPr>
            <p:custDataLst>
              <p:tags r:id="rId17"/>
            </p:custDataLst>
          </p:nvPr>
        </p:nvSpPr>
        <p:spPr bwMode="auto">
          <a:xfrm>
            <a:off x="2514600" y="2835041"/>
            <a:ext cx="381000" cy="381000"/>
          </a:xfrm>
          <a:prstGeom prst="ellipse">
            <a:avLst/>
          </a:prstGeom>
          <a:solidFill>
            <a:schemeClr val="bg1"/>
          </a:solidFill>
          <a:ln w="38100">
            <a:solidFill>
              <a:schemeClr val="tx1"/>
            </a:solidFill>
            <a:round/>
            <a:headEnd/>
            <a:tailEnd/>
          </a:ln>
        </p:spPr>
        <p:txBody>
          <a:bodyPr wrap="none" anchor="ctr"/>
          <a:lstStyle/>
          <a:p>
            <a:pPr algn="ctr"/>
            <a:r>
              <a:rPr lang="en-US" dirty="0"/>
              <a:t>13</a:t>
            </a:r>
          </a:p>
        </p:txBody>
      </p:sp>
      <p:cxnSp>
        <p:nvCxnSpPr>
          <p:cNvPr id="74" name="AutoShape 12"/>
          <p:cNvCxnSpPr>
            <a:cxnSpLocks noChangeShapeType="1"/>
            <a:stCxn id="32" idx="3"/>
            <a:endCxn id="73" idx="0"/>
          </p:cNvCxnSpPr>
          <p:nvPr>
            <p:custDataLst>
              <p:tags r:id="rId18"/>
            </p:custDataLst>
          </p:nvPr>
        </p:nvCxnSpPr>
        <p:spPr bwMode="auto">
          <a:xfrm flipH="1">
            <a:off x="2705100" y="2327041"/>
            <a:ext cx="398696" cy="508000"/>
          </a:xfrm>
          <a:prstGeom prst="straightConnector1">
            <a:avLst/>
          </a:prstGeom>
          <a:solidFill>
            <a:schemeClr val="bg1"/>
          </a:solidFill>
          <a:ln w="9525">
            <a:solidFill>
              <a:schemeClr val="tx1"/>
            </a:solidFill>
            <a:round/>
            <a:headEnd type="none" w="med" len="med"/>
            <a:tailEnd type="none" w="med" len="med"/>
          </a:ln>
        </p:spPr>
      </p:cxnSp>
      <p:sp>
        <p:nvSpPr>
          <p:cNvPr id="75" name="Oval 5"/>
          <p:cNvSpPr>
            <a:spLocks noChangeAspect="1" noChangeArrowheads="1"/>
          </p:cNvSpPr>
          <p:nvPr>
            <p:custDataLst>
              <p:tags r:id="rId19"/>
            </p:custDataLst>
          </p:nvPr>
        </p:nvSpPr>
        <p:spPr bwMode="auto">
          <a:xfrm>
            <a:off x="1752600" y="4572000"/>
            <a:ext cx="381000" cy="381000"/>
          </a:xfrm>
          <a:prstGeom prst="ellipse">
            <a:avLst/>
          </a:prstGeom>
          <a:solidFill>
            <a:schemeClr val="bg1"/>
          </a:solidFill>
          <a:ln w="38100">
            <a:solidFill>
              <a:schemeClr val="tx1"/>
            </a:solidFill>
            <a:round/>
            <a:headEnd/>
            <a:tailEnd/>
          </a:ln>
        </p:spPr>
        <p:txBody>
          <a:bodyPr wrap="none" anchor="ctr"/>
          <a:lstStyle/>
          <a:p>
            <a:pPr algn="ctr"/>
            <a:r>
              <a:rPr lang="en-US" dirty="0"/>
              <a:t>8</a:t>
            </a:r>
          </a:p>
        </p:txBody>
      </p:sp>
      <p:cxnSp>
        <p:nvCxnSpPr>
          <p:cNvPr id="76" name="AutoShape 25"/>
          <p:cNvCxnSpPr>
            <a:cxnSpLocks noChangeShapeType="1"/>
            <a:stCxn id="63" idx="5"/>
            <a:endCxn id="75" idx="0"/>
          </p:cNvCxnSpPr>
          <p:nvPr>
            <p:custDataLst>
              <p:tags r:id="rId20"/>
            </p:custDataLst>
          </p:nvPr>
        </p:nvCxnSpPr>
        <p:spPr bwMode="auto">
          <a:xfrm>
            <a:off x="1719028" y="4105041"/>
            <a:ext cx="224072" cy="466959"/>
          </a:xfrm>
          <a:prstGeom prst="straightConnector1">
            <a:avLst/>
          </a:prstGeom>
          <a:solidFill>
            <a:schemeClr val="bg1"/>
          </a:solidFill>
          <a:ln w="9525">
            <a:solidFill>
              <a:schemeClr val="tx1"/>
            </a:solidFill>
            <a:round/>
            <a:headEnd type="none" w="med" len="med"/>
            <a:tailEnd type="none" w="med" len="med"/>
          </a:ln>
        </p:spPr>
      </p:cxnSp>
      <p:sp>
        <p:nvSpPr>
          <p:cNvPr id="77" name="Oval 5"/>
          <p:cNvSpPr>
            <a:spLocks noChangeAspect="1" noChangeArrowheads="1"/>
          </p:cNvSpPr>
          <p:nvPr>
            <p:custDataLst>
              <p:tags r:id="rId21"/>
            </p:custDataLst>
          </p:nvPr>
        </p:nvSpPr>
        <p:spPr bwMode="auto">
          <a:xfrm>
            <a:off x="4419600" y="4572000"/>
            <a:ext cx="381000" cy="381000"/>
          </a:xfrm>
          <a:prstGeom prst="ellipse">
            <a:avLst/>
          </a:prstGeom>
          <a:solidFill>
            <a:schemeClr val="bg1"/>
          </a:solidFill>
          <a:ln w="38100">
            <a:solidFill>
              <a:schemeClr val="accent2"/>
            </a:solidFill>
            <a:round/>
            <a:headEnd/>
            <a:tailEnd/>
          </a:ln>
        </p:spPr>
        <p:txBody>
          <a:bodyPr wrap="none" anchor="ctr"/>
          <a:lstStyle/>
          <a:p>
            <a:pPr algn="ctr"/>
            <a:r>
              <a:rPr lang="en-US" dirty="0"/>
              <a:t>31</a:t>
            </a:r>
          </a:p>
        </p:txBody>
      </p:sp>
      <p:cxnSp>
        <p:nvCxnSpPr>
          <p:cNvPr id="78" name="AutoShape 25"/>
          <p:cNvCxnSpPr>
            <a:cxnSpLocks noChangeShapeType="1"/>
            <a:stCxn id="67" idx="5"/>
            <a:endCxn id="77" idx="0"/>
          </p:cNvCxnSpPr>
          <p:nvPr>
            <p:custDataLst>
              <p:tags r:id="rId22"/>
            </p:custDataLst>
          </p:nvPr>
        </p:nvCxnSpPr>
        <p:spPr bwMode="auto">
          <a:xfrm>
            <a:off x="4363804" y="4105041"/>
            <a:ext cx="246296" cy="466959"/>
          </a:xfrm>
          <a:prstGeom prst="straightConnector1">
            <a:avLst/>
          </a:prstGeom>
          <a:solidFill>
            <a:schemeClr val="bg1"/>
          </a:solidFill>
          <a:ln w="9525">
            <a:solidFill>
              <a:schemeClr val="tx1"/>
            </a:solidFill>
            <a:round/>
            <a:headEnd type="none" w="med" len="med"/>
            <a:tailEnd type="none" w="med" len="med"/>
          </a:ln>
        </p:spPr>
      </p:cxnSp>
    </p:spTree>
    <p:extLst>
      <p:ext uri="{BB962C8B-B14F-4D97-AF65-F5344CB8AC3E}">
        <p14:creationId xmlns:p14="http://schemas.microsoft.com/office/powerpoint/2010/main" val="243981372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684E9C-C2DE-4C39-B0F6-B907BCE6CE35}"/>
              </a:ext>
            </a:extLst>
          </p:cNvPr>
          <p:cNvSpPr>
            <a:spLocks noGrp="1"/>
          </p:cNvSpPr>
          <p:nvPr>
            <p:ph type="title"/>
          </p:nvPr>
        </p:nvSpPr>
        <p:spPr/>
        <p:txBody>
          <a:bodyPr/>
          <a:lstStyle/>
          <a:p>
            <a:r>
              <a:rPr lang="en-IN" sz="3200" dirty="0"/>
              <a:t>Inserting an Element to a Binary Tree</a:t>
            </a:r>
          </a:p>
        </p:txBody>
      </p:sp>
      <p:pic>
        <p:nvPicPr>
          <p:cNvPr id="4" name="Content Placeholder 3" descr="if left parenthesis root == null right parenthesis  For long description in Notes pane, press F6.">
            <a:extLst>
              <a:ext uri="{FF2B5EF4-FFF2-40B4-BE49-F238E27FC236}">
                <a16:creationId xmlns:a16="http://schemas.microsoft.com/office/drawing/2014/main" id="{6BE4B47B-B9B0-42B8-9EF4-2085C7C04D4D}"/>
              </a:ext>
            </a:extLst>
          </p:cNvPr>
          <p:cNvPicPr>
            <a:picLocks noGrp="1" noChangeAspect="1"/>
          </p:cNvPicPr>
          <p:nvPr>
            <p:ph sz="quarter" idx="13"/>
          </p:nvPr>
        </p:nvPicPr>
        <p:blipFill>
          <a:blip r:embed="rId3"/>
          <a:stretch>
            <a:fillRect/>
          </a:stretch>
        </p:blipFill>
        <p:spPr>
          <a:xfrm>
            <a:off x="1011827" y="1589712"/>
            <a:ext cx="6976040" cy="4526905"/>
          </a:xfrm>
          <a:prstGeom prst="rect">
            <a:avLst/>
          </a:prstGeom>
        </p:spPr>
      </p:pic>
    </p:spTree>
    <p:extLst>
      <p:ext uri="{BB962C8B-B14F-4D97-AF65-F5344CB8AC3E}">
        <p14:creationId xmlns:p14="http://schemas.microsoft.com/office/powerpoint/2010/main" val="19321870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684E9C-C2DE-4C39-B0F6-B907BCE6CE35}"/>
              </a:ext>
            </a:extLst>
          </p:cNvPr>
          <p:cNvSpPr>
            <a:spLocks noGrp="1"/>
          </p:cNvSpPr>
          <p:nvPr>
            <p:ph type="title"/>
          </p:nvPr>
        </p:nvSpPr>
        <p:spPr>
          <a:xfrm>
            <a:off x="457200" y="215371"/>
            <a:ext cx="7669161" cy="1097279"/>
          </a:xfrm>
        </p:spPr>
        <p:txBody>
          <a:bodyPr/>
          <a:lstStyle/>
          <a:p>
            <a:r>
              <a:rPr lang="en-IN" sz="3200" dirty="0"/>
              <a:t>Trace Inserting 101 into the following tree </a:t>
            </a:r>
            <a:r>
              <a:rPr lang="en-IN" sz="2000" b="0" dirty="0"/>
              <a:t>(1 of 20)</a:t>
            </a:r>
          </a:p>
        </p:txBody>
      </p:sp>
      <p:pic>
        <p:nvPicPr>
          <p:cNvPr id="6" name="Content Placeholder 5" descr="if left parenthesis root == null right parenthesis  For long description in Notes pane, press F6.">
            <a:extLst>
              <a:ext uri="{FF2B5EF4-FFF2-40B4-BE49-F238E27FC236}">
                <a16:creationId xmlns:a16="http://schemas.microsoft.com/office/drawing/2014/main" id="{20E77791-FDF4-4A9B-BB3D-2CBCDB9353BA}"/>
              </a:ext>
            </a:extLst>
          </p:cNvPr>
          <p:cNvPicPr>
            <a:picLocks noGrp="1" noChangeAspect="1"/>
          </p:cNvPicPr>
          <p:nvPr>
            <p:ph sz="quarter" idx="13"/>
          </p:nvPr>
        </p:nvPicPr>
        <p:blipFill>
          <a:blip r:embed="rId3"/>
          <a:stretch>
            <a:fillRect/>
          </a:stretch>
        </p:blipFill>
        <p:spPr>
          <a:xfrm>
            <a:off x="962925" y="1554163"/>
            <a:ext cx="7221324" cy="4664075"/>
          </a:xfrm>
          <a:prstGeom prst="rect">
            <a:avLst/>
          </a:prstGeom>
        </p:spPr>
      </p:pic>
    </p:spTree>
    <p:extLst>
      <p:ext uri="{BB962C8B-B14F-4D97-AF65-F5344CB8AC3E}">
        <p14:creationId xmlns:p14="http://schemas.microsoft.com/office/powerpoint/2010/main" val="145602805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684E9C-C2DE-4C39-B0F6-B907BCE6CE35}"/>
              </a:ext>
            </a:extLst>
          </p:cNvPr>
          <p:cNvSpPr>
            <a:spLocks noGrp="1"/>
          </p:cNvSpPr>
          <p:nvPr>
            <p:ph type="title"/>
          </p:nvPr>
        </p:nvSpPr>
        <p:spPr>
          <a:xfrm>
            <a:off x="457200" y="215371"/>
            <a:ext cx="7669161" cy="1097279"/>
          </a:xfrm>
        </p:spPr>
        <p:txBody>
          <a:bodyPr/>
          <a:lstStyle/>
          <a:p>
            <a:r>
              <a:rPr lang="en-IN" sz="3200" dirty="0"/>
              <a:t>Trace Inserting 101 into the following tree </a:t>
            </a:r>
            <a:r>
              <a:rPr lang="en-IN" sz="2000" b="0" dirty="0"/>
              <a:t>(2 of 20)</a:t>
            </a:r>
          </a:p>
        </p:txBody>
      </p:sp>
      <p:pic>
        <p:nvPicPr>
          <p:cNvPr id="5" name="Content Placeholder 4" descr="if left parenthesis root == null right parenthesis  For long description in Notes pane, press F6.">
            <a:extLst>
              <a:ext uri="{FF2B5EF4-FFF2-40B4-BE49-F238E27FC236}">
                <a16:creationId xmlns:a16="http://schemas.microsoft.com/office/drawing/2014/main" id="{9CD529AF-29D3-4AD9-A282-0B084084F078}"/>
              </a:ext>
            </a:extLst>
          </p:cNvPr>
          <p:cNvPicPr>
            <a:picLocks noGrp="1" noChangeAspect="1"/>
          </p:cNvPicPr>
          <p:nvPr>
            <p:ph sz="quarter" idx="13"/>
          </p:nvPr>
        </p:nvPicPr>
        <p:blipFill>
          <a:blip r:embed="rId3"/>
          <a:stretch>
            <a:fillRect/>
          </a:stretch>
        </p:blipFill>
        <p:spPr>
          <a:xfrm>
            <a:off x="962925" y="1554163"/>
            <a:ext cx="7221324" cy="4664075"/>
          </a:xfrm>
          <a:prstGeom prst="rect">
            <a:avLst/>
          </a:prstGeom>
        </p:spPr>
      </p:pic>
    </p:spTree>
    <p:extLst>
      <p:ext uri="{BB962C8B-B14F-4D97-AF65-F5344CB8AC3E}">
        <p14:creationId xmlns:p14="http://schemas.microsoft.com/office/powerpoint/2010/main" val="9713369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Slide Number Placeholder 5"/>
          <p:cNvSpPr>
            <a:spLocks noGrp="1"/>
          </p:cNvSpPr>
          <p:nvPr>
            <p:ph type="sldNum" sz="quarter" idx="12"/>
          </p:nvPr>
        </p:nvSpPr>
        <p:spPr bwMode="auto">
          <a:xfrm>
            <a:off x="6553200" y="6248400"/>
            <a:ext cx="1905000" cy="457200"/>
          </a:xfrm>
          <a:prstGeom prst="rect">
            <a:avLst/>
          </a:prstGeom>
          <a:noFill/>
          <a:ln w="9525">
            <a:noFill/>
            <a:miter lim="800000"/>
            <a:headEnd/>
            <a:tailEn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defPPr>
              <a:defRPr lang="en-US"/>
            </a:defPPr>
            <a:lvl1pPr algn="r" rtl="0" fontAlgn="base">
              <a:spcBef>
                <a:spcPct val="0"/>
              </a:spcBef>
              <a:spcAft>
                <a:spcPct val="0"/>
              </a:spcAft>
              <a:defRPr sz="1400" kern="1200">
                <a:solidFill>
                  <a:schemeClr val="tx1"/>
                </a:solidFill>
                <a:latin typeface="Tahoma" charset="0"/>
                <a:ea typeface="ＭＳ Ｐゴシック" charset="0"/>
                <a:cs typeface="+mn-cs"/>
              </a:defRPr>
            </a:lvl1pPr>
            <a:lvl2pPr marL="457200" algn="ctr" rtl="0" fontAlgn="base">
              <a:spcBef>
                <a:spcPct val="0"/>
              </a:spcBef>
              <a:spcAft>
                <a:spcPct val="0"/>
              </a:spcAft>
              <a:defRPr sz="2400" kern="1200">
                <a:solidFill>
                  <a:schemeClr val="tx1"/>
                </a:solidFill>
                <a:latin typeface="Tahoma" charset="0"/>
                <a:ea typeface="ＭＳ Ｐゴシック" charset="0"/>
                <a:cs typeface="+mn-cs"/>
              </a:defRPr>
            </a:lvl2pPr>
            <a:lvl3pPr marL="914400" algn="ctr" rtl="0" fontAlgn="base">
              <a:spcBef>
                <a:spcPct val="0"/>
              </a:spcBef>
              <a:spcAft>
                <a:spcPct val="0"/>
              </a:spcAft>
              <a:defRPr sz="2400" kern="1200">
                <a:solidFill>
                  <a:schemeClr val="tx1"/>
                </a:solidFill>
                <a:latin typeface="Tahoma" charset="0"/>
                <a:ea typeface="ＭＳ Ｐゴシック" charset="0"/>
                <a:cs typeface="+mn-cs"/>
              </a:defRPr>
            </a:lvl3pPr>
            <a:lvl4pPr marL="1371600" algn="ctr" rtl="0" fontAlgn="base">
              <a:spcBef>
                <a:spcPct val="0"/>
              </a:spcBef>
              <a:spcAft>
                <a:spcPct val="0"/>
              </a:spcAft>
              <a:defRPr sz="2400" kern="1200">
                <a:solidFill>
                  <a:schemeClr val="tx1"/>
                </a:solidFill>
                <a:latin typeface="Tahoma" charset="0"/>
                <a:ea typeface="ＭＳ Ｐゴシック" charset="0"/>
                <a:cs typeface="+mn-cs"/>
              </a:defRPr>
            </a:lvl4pPr>
            <a:lvl5pPr marL="1828800" algn="ctr" rtl="0" fontAlgn="base">
              <a:spcBef>
                <a:spcPct val="0"/>
              </a:spcBef>
              <a:spcAft>
                <a:spcPct val="0"/>
              </a:spcAft>
              <a:defRPr sz="2400" kern="1200">
                <a:solidFill>
                  <a:schemeClr val="tx1"/>
                </a:solidFill>
                <a:latin typeface="Tahoma" charset="0"/>
                <a:ea typeface="ＭＳ Ｐゴシック" charset="0"/>
                <a:cs typeface="+mn-cs"/>
              </a:defRPr>
            </a:lvl5pPr>
            <a:lvl6pPr marL="2286000" algn="l" defTabSz="457200" rtl="0" eaLnBrk="1" latinLnBrk="0" hangingPunct="1">
              <a:defRPr sz="2400" kern="1200">
                <a:solidFill>
                  <a:schemeClr val="tx1"/>
                </a:solidFill>
                <a:latin typeface="Tahoma" charset="0"/>
                <a:ea typeface="ＭＳ Ｐゴシック" charset="0"/>
                <a:cs typeface="+mn-cs"/>
              </a:defRPr>
            </a:lvl6pPr>
            <a:lvl7pPr marL="2743200" algn="l" defTabSz="457200" rtl="0" eaLnBrk="1" latinLnBrk="0" hangingPunct="1">
              <a:defRPr sz="2400" kern="1200">
                <a:solidFill>
                  <a:schemeClr val="tx1"/>
                </a:solidFill>
                <a:latin typeface="Tahoma" charset="0"/>
                <a:ea typeface="ＭＳ Ｐゴシック" charset="0"/>
                <a:cs typeface="+mn-cs"/>
              </a:defRPr>
            </a:lvl7pPr>
            <a:lvl8pPr marL="3200400" algn="l" defTabSz="457200" rtl="0" eaLnBrk="1" latinLnBrk="0" hangingPunct="1">
              <a:defRPr sz="2400" kern="1200">
                <a:solidFill>
                  <a:schemeClr val="tx1"/>
                </a:solidFill>
                <a:latin typeface="Tahoma" charset="0"/>
                <a:ea typeface="ＭＳ Ｐゴシック" charset="0"/>
                <a:cs typeface="+mn-cs"/>
              </a:defRPr>
            </a:lvl8pPr>
            <a:lvl9pPr marL="3657600" algn="l" defTabSz="457200" rtl="0" eaLnBrk="1" latinLnBrk="0" hangingPunct="1">
              <a:defRPr sz="2400" kern="1200">
                <a:solidFill>
                  <a:schemeClr val="tx1"/>
                </a:solidFill>
                <a:latin typeface="Tahoma" charset="0"/>
                <a:ea typeface="ＭＳ Ｐゴシック" charset="0"/>
                <a:cs typeface="+mn-cs"/>
              </a:defRPr>
            </a:lvl9pPr>
          </a:lstStyle>
          <a:p>
            <a:pPr eaLnBrk="1" hangingPunct="1"/>
            <a:fld id="{A9EF1F85-5520-2B4D-BD21-5CDCEF846CE5}" type="slidenum">
              <a:rPr lang="en-US" smtClean="0"/>
              <a:pPr eaLnBrk="1" hangingPunct="1"/>
              <a:t>4</a:t>
            </a:fld>
            <a:endParaRPr lang="en-US" sz="1400"/>
          </a:p>
        </p:txBody>
      </p:sp>
      <p:sp>
        <p:nvSpPr>
          <p:cNvPr id="5124" name="AutoShape 28"/>
          <p:cNvSpPr>
            <a:spLocks noChangeArrowheads="1"/>
          </p:cNvSpPr>
          <p:nvPr/>
        </p:nvSpPr>
        <p:spPr bwMode="auto">
          <a:xfrm>
            <a:off x="6772275" y="3190875"/>
            <a:ext cx="1981200" cy="1828800"/>
          </a:xfrm>
          <a:prstGeom prst="triangle">
            <a:avLst>
              <a:gd name="adj" fmla="val 50000"/>
            </a:avLst>
          </a:prstGeom>
          <a:solidFill>
            <a:schemeClr val="folHlink"/>
          </a:solidFill>
          <a:ln w="9525">
            <a:solidFill>
              <a:schemeClr val="tx1"/>
            </a:solidFill>
            <a:miter lim="800000"/>
            <a:headEnd/>
            <a:tailEnd/>
          </a:ln>
        </p:spPr>
        <p:txBody>
          <a:bodyPr wrap="none" tIns="2651760" bIns="0" anchor="b" anchorCtr="1"/>
          <a:lstStyle/>
          <a:p>
            <a:r>
              <a:rPr lang="en-US"/>
              <a:t>subtree</a:t>
            </a:r>
          </a:p>
        </p:txBody>
      </p:sp>
      <p:sp>
        <p:nvSpPr>
          <p:cNvPr id="5125" name="Rectangle 2"/>
          <p:cNvSpPr>
            <a:spLocks noGrp="1" noChangeArrowheads="1"/>
          </p:cNvSpPr>
          <p:nvPr>
            <p:ph type="title"/>
          </p:nvPr>
        </p:nvSpPr>
        <p:spPr/>
        <p:txBody>
          <a:bodyPr/>
          <a:lstStyle/>
          <a:p>
            <a:pPr eaLnBrk="1" hangingPunct="1"/>
            <a:r>
              <a:rPr lang="en-US">
                <a:latin typeface="Tahoma" charset="0"/>
              </a:rPr>
              <a:t>Tree Terminology</a:t>
            </a:r>
          </a:p>
        </p:txBody>
      </p:sp>
      <p:sp>
        <p:nvSpPr>
          <p:cNvPr id="5126" name="Rectangle 3" descr="Rectangle: Click to edit Master text styles&#10;Second level&#10;Third level&#10;Fourth level&#10;Fifth level"/>
          <p:cNvSpPr>
            <a:spLocks noGrp="1" noChangeArrowheads="1"/>
          </p:cNvSpPr>
          <p:nvPr>
            <p:ph type="body" idx="1"/>
          </p:nvPr>
        </p:nvSpPr>
        <p:spPr>
          <a:xfrm>
            <a:off x="781050" y="1676400"/>
            <a:ext cx="4552950" cy="4572000"/>
          </a:xfrm>
        </p:spPr>
        <p:txBody>
          <a:bodyPr/>
          <a:lstStyle/>
          <a:p>
            <a:pPr eaLnBrk="1" hangingPunct="1">
              <a:lnSpc>
                <a:spcPct val="90000"/>
              </a:lnSpc>
            </a:pPr>
            <a:r>
              <a:rPr lang="en-US" sz="2000" dirty="0">
                <a:latin typeface="Tahoma" charset="0"/>
              </a:rPr>
              <a:t>Root: node without parent (A)</a:t>
            </a:r>
          </a:p>
          <a:p>
            <a:pPr eaLnBrk="1" hangingPunct="1">
              <a:lnSpc>
                <a:spcPct val="90000"/>
              </a:lnSpc>
            </a:pPr>
            <a:r>
              <a:rPr lang="en-US" sz="2000" dirty="0">
                <a:latin typeface="Tahoma" charset="0"/>
              </a:rPr>
              <a:t>Internal node: node with at least one child (A, B, C, F)</a:t>
            </a:r>
          </a:p>
          <a:p>
            <a:pPr eaLnBrk="1" hangingPunct="1">
              <a:lnSpc>
                <a:spcPct val="90000"/>
              </a:lnSpc>
            </a:pPr>
            <a:r>
              <a:rPr lang="en-US" sz="2000" dirty="0">
                <a:latin typeface="Tahoma" charset="0"/>
              </a:rPr>
              <a:t>External node (a.k.a. leaf ): node without children (E, I, J, K, G, H, D)</a:t>
            </a:r>
          </a:p>
          <a:p>
            <a:pPr eaLnBrk="1" hangingPunct="1">
              <a:lnSpc>
                <a:spcPct val="90000"/>
              </a:lnSpc>
            </a:pPr>
            <a:r>
              <a:rPr lang="en-US" sz="2000" dirty="0">
                <a:latin typeface="Tahoma" charset="0"/>
              </a:rPr>
              <a:t>Ancestors of a node: parent, grandparent, grand-grandparent, etc.</a:t>
            </a:r>
          </a:p>
        </p:txBody>
      </p:sp>
      <p:grpSp>
        <p:nvGrpSpPr>
          <p:cNvPr id="5127" name="Group 26"/>
          <p:cNvGrpSpPr>
            <a:grpSpLocks/>
          </p:cNvGrpSpPr>
          <p:nvPr/>
        </p:nvGrpSpPr>
        <p:grpSpPr bwMode="auto">
          <a:xfrm>
            <a:off x="5029200" y="2667000"/>
            <a:ext cx="3709988" cy="3127375"/>
            <a:chOff x="3135" y="1250"/>
            <a:chExt cx="2337" cy="1970"/>
          </a:xfrm>
        </p:grpSpPr>
        <p:sp>
          <p:nvSpPr>
            <p:cNvPr id="5130" name="AutoShape 5"/>
            <p:cNvSpPr>
              <a:spLocks noChangeAspect="1" noChangeArrowheads="1"/>
            </p:cNvSpPr>
            <p:nvPr/>
          </p:nvSpPr>
          <p:spPr bwMode="auto">
            <a:xfrm>
              <a:off x="4216" y="1250"/>
              <a:ext cx="215" cy="238"/>
            </a:xfrm>
            <a:prstGeom prst="roundRect">
              <a:avLst>
                <a:gd name="adj" fmla="val 16667"/>
              </a:avLst>
            </a:prstGeom>
            <a:solidFill>
              <a:schemeClr val="accent1"/>
            </a:solidFill>
            <a:ln w="19050">
              <a:solidFill>
                <a:schemeClr val="tx1"/>
              </a:solidFill>
              <a:round/>
              <a:headEnd/>
              <a:tailEnd/>
            </a:ln>
          </p:spPr>
          <p:txBody>
            <a:bodyPr wrap="none" anchor="ctr">
              <a:spAutoFit/>
            </a:bodyPr>
            <a:lstStyle/>
            <a:p>
              <a:r>
                <a:rPr lang="en-US" sz="1600"/>
                <a:t>A</a:t>
              </a:r>
            </a:p>
          </p:txBody>
        </p:sp>
        <p:sp>
          <p:nvSpPr>
            <p:cNvPr id="5131" name="AutoShape 6"/>
            <p:cNvSpPr>
              <a:spLocks noChangeAspect="1" noChangeArrowheads="1"/>
            </p:cNvSpPr>
            <p:nvPr/>
          </p:nvSpPr>
          <p:spPr bwMode="auto">
            <a:xfrm>
              <a:off x="3384" y="1826"/>
              <a:ext cx="213" cy="238"/>
            </a:xfrm>
            <a:prstGeom prst="roundRect">
              <a:avLst>
                <a:gd name="adj" fmla="val 16667"/>
              </a:avLst>
            </a:prstGeom>
            <a:solidFill>
              <a:schemeClr val="accent1"/>
            </a:solidFill>
            <a:ln w="19050">
              <a:solidFill>
                <a:schemeClr val="tx1"/>
              </a:solidFill>
              <a:round/>
              <a:headEnd/>
              <a:tailEnd/>
            </a:ln>
          </p:spPr>
          <p:txBody>
            <a:bodyPr wrap="none" anchor="ctr">
              <a:spAutoFit/>
            </a:bodyPr>
            <a:lstStyle/>
            <a:p>
              <a:r>
                <a:rPr lang="en-US" sz="1600"/>
                <a:t>B</a:t>
              </a:r>
            </a:p>
          </p:txBody>
        </p:sp>
        <p:sp>
          <p:nvSpPr>
            <p:cNvPr id="5132" name="AutoShape 7"/>
            <p:cNvSpPr>
              <a:spLocks noChangeAspect="1" noChangeArrowheads="1"/>
            </p:cNvSpPr>
            <p:nvPr/>
          </p:nvSpPr>
          <p:spPr bwMode="auto">
            <a:xfrm>
              <a:off x="5247" y="1825"/>
              <a:ext cx="225" cy="240"/>
            </a:xfrm>
            <a:prstGeom prst="roundRect">
              <a:avLst>
                <a:gd name="adj" fmla="val 16667"/>
              </a:avLst>
            </a:prstGeom>
            <a:solidFill>
              <a:schemeClr val="accent1"/>
            </a:solidFill>
            <a:ln w="19050">
              <a:solidFill>
                <a:schemeClr val="tx1"/>
              </a:solidFill>
              <a:round/>
              <a:headEnd/>
              <a:tailEnd/>
            </a:ln>
          </p:spPr>
          <p:txBody>
            <a:bodyPr wrap="none" anchor="ctr">
              <a:spAutoFit/>
            </a:bodyPr>
            <a:lstStyle/>
            <a:p>
              <a:r>
                <a:rPr lang="en-US" sz="1600"/>
                <a:t>D</a:t>
              </a:r>
            </a:p>
          </p:txBody>
        </p:sp>
        <p:sp>
          <p:nvSpPr>
            <p:cNvPr id="5133" name="AutoShape 8"/>
            <p:cNvSpPr>
              <a:spLocks noChangeAspect="1" noChangeArrowheads="1"/>
            </p:cNvSpPr>
            <p:nvPr/>
          </p:nvSpPr>
          <p:spPr bwMode="auto">
            <a:xfrm>
              <a:off x="4754" y="1825"/>
              <a:ext cx="215" cy="240"/>
            </a:xfrm>
            <a:prstGeom prst="roundRect">
              <a:avLst>
                <a:gd name="adj" fmla="val 16667"/>
              </a:avLst>
            </a:prstGeom>
            <a:solidFill>
              <a:schemeClr val="accent1"/>
            </a:solidFill>
            <a:ln w="19050">
              <a:solidFill>
                <a:schemeClr val="tx1"/>
              </a:solidFill>
              <a:round/>
              <a:headEnd/>
              <a:tailEnd/>
            </a:ln>
          </p:spPr>
          <p:txBody>
            <a:bodyPr wrap="none" anchor="ctr">
              <a:spAutoFit/>
            </a:bodyPr>
            <a:lstStyle/>
            <a:p>
              <a:r>
                <a:rPr lang="en-US" sz="1600"/>
                <a:t>C</a:t>
              </a:r>
            </a:p>
          </p:txBody>
        </p:sp>
        <p:sp>
          <p:nvSpPr>
            <p:cNvPr id="5134" name="AutoShape 9"/>
            <p:cNvSpPr>
              <a:spLocks noChangeAspect="1" noChangeArrowheads="1"/>
            </p:cNvSpPr>
            <p:nvPr/>
          </p:nvSpPr>
          <p:spPr bwMode="auto">
            <a:xfrm>
              <a:off x="4494" y="2401"/>
              <a:ext cx="223" cy="240"/>
            </a:xfrm>
            <a:prstGeom prst="roundRect">
              <a:avLst>
                <a:gd name="adj" fmla="val 16667"/>
              </a:avLst>
            </a:prstGeom>
            <a:solidFill>
              <a:schemeClr val="accent1"/>
            </a:solidFill>
            <a:ln w="19050">
              <a:solidFill>
                <a:schemeClr val="tx1"/>
              </a:solidFill>
              <a:round/>
              <a:headEnd/>
              <a:tailEnd/>
            </a:ln>
          </p:spPr>
          <p:txBody>
            <a:bodyPr wrap="none" anchor="ctr">
              <a:spAutoFit/>
            </a:bodyPr>
            <a:lstStyle/>
            <a:p>
              <a:r>
                <a:rPr lang="en-US" sz="1600"/>
                <a:t>G</a:t>
              </a:r>
            </a:p>
          </p:txBody>
        </p:sp>
        <p:sp>
          <p:nvSpPr>
            <p:cNvPr id="5135" name="AutoShape 10"/>
            <p:cNvSpPr>
              <a:spLocks noChangeAspect="1" noChangeArrowheads="1"/>
            </p:cNvSpPr>
            <p:nvPr/>
          </p:nvSpPr>
          <p:spPr bwMode="auto">
            <a:xfrm>
              <a:off x="5007" y="2401"/>
              <a:ext cx="224" cy="240"/>
            </a:xfrm>
            <a:prstGeom prst="roundRect">
              <a:avLst>
                <a:gd name="adj" fmla="val 16667"/>
              </a:avLst>
            </a:prstGeom>
            <a:solidFill>
              <a:schemeClr val="accent1"/>
            </a:solidFill>
            <a:ln w="19050">
              <a:solidFill>
                <a:schemeClr val="tx1"/>
              </a:solidFill>
              <a:round/>
              <a:headEnd/>
              <a:tailEnd/>
            </a:ln>
          </p:spPr>
          <p:txBody>
            <a:bodyPr wrap="none" anchor="ctr">
              <a:spAutoFit/>
            </a:bodyPr>
            <a:lstStyle/>
            <a:p>
              <a:r>
                <a:rPr lang="en-US" sz="1600"/>
                <a:t>H</a:t>
              </a:r>
            </a:p>
          </p:txBody>
        </p:sp>
        <p:sp>
          <p:nvSpPr>
            <p:cNvPr id="5136" name="AutoShape 11"/>
            <p:cNvSpPr>
              <a:spLocks noChangeAspect="1" noChangeArrowheads="1"/>
            </p:cNvSpPr>
            <p:nvPr/>
          </p:nvSpPr>
          <p:spPr bwMode="auto">
            <a:xfrm>
              <a:off x="3135" y="2399"/>
              <a:ext cx="208" cy="242"/>
            </a:xfrm>
            <a:prstGeom prst="roundRect">
              <a:avLst>
                <a:gd name="adj" fmla="val 16667"/>
              </a:avLst>
            </a:prstGeom>
            <a:solidFill>
              <a:schemeClr val="accent1"/>
            </a:solidFill>
            <a:ln w="19050">
              <a:solidFill>
                <a:schemeClr val="tx1"/>
              </a:solidFill>
              <a:round/>
              <a:headEnd/>
              <a:tailEnd/>
            </a:ln>
          </p:spPr>
          <p:txBody>
            <a:bodyPr wrap="none" anchor="ctr">
              <a:spAutoFit/>
            </a:bodyPr>
            <a:lstStyle/>
            <a:p>
              <a:r>
                <a:rPr lang="en-US" sz="1600"/>
                <a:t>E</a:t>
              </a:r>
            </a:p>
          </p:txBody>
        </p:sp>
        <p:sp>
          <p:nvSpPr>
            <p:cNvPr id="5137" name="AutoShape 12"/>
            <p:cNvSpPr>
              <a:spLocks noChangeAspect="1" noChangeArrowheads="1"/>
            </p:cNvSpPr>
            <p:nvPr/>
          </p:nvSpPr>
          <p:spPr bwMode="auto">
            <a:xfrm>
              <a:off x="3639" y="2402"/>
              <a:ext cx="203" cy="238"/>
            </a:xfrm>
            <a:prstGeom prst="roundRect">
              <a:avLst>
                <a:gd name="adj" fmla="val 16667"/>
              </a:avLst>
            </a:prstGeom>
            <a:solidFill>
              <a:schemeClr val="accent1"/>
            </a:solidFill>
            <a:ln w="19050">
              <a:solidFill>
                <a:schemeClr val="tx1"/>
              </a:solidFill>
              <a:round/>
              <a:headEnd/>
              <a:tailEnd/>
            </a:ln>
          </p:spPr>
          <p:txBody>
            <a:bodyPr wrap="none" anchor="ctr">
              <a:spAutoFit/>
            </a:bodyPr>
            <a:lstStyle/>
            <a:p>
              <a:r>
                <a:rPr lang="en-US" sz="1600"/>
                <a:t>F</a:t>
              </a:r>
            </a:p>
          </p:txBody>
        </p:sp>
        <p:cxnSp>
          <p:nvCxnSpPr>
            <p:cNvPr id="5138" name="AutoShape 13"/>
            <p:cNvCxnSpPr>
              <a:cxnSpLocks noChangeShapeType="1"/>
              <a:stCxn id="5130" idx="2"/>
              <a:endCxn id="5131" idx="0"/>
            </p:cNvCxnSpPr>
            <p:nvPr/>
          </p:nvCxnSpPr>
          <p:spPr bwMode="auto">
            <a:xfrm flipH="1">
              <a:off x="3491" y="1494"/>
              <a:ext cx="833" cy="326"/>
            </a:xfrm>
            <a:prstGeom prst="straightConnector1">
              <a:avLst/>
            </a:prstGeom>
            <a:noFill/>
            <a:ln w="19050">
              <a:solidFill>
                <a:schemeClr val="tx1"/>
              </a:solidFill>
              <a:round/>
              <a:headEnd/>
              <a:tailEnd/>
            </a:ln>
            <a:extLst>
              <a:ext uri="{909E8E84-426E-40dd-AFC4-6F175D3DCCD1}">
                <a14:hiddenFill xmlns:a14="http://schemas.microsoft.com/office/drawing/2010/main" xmlns="">
                  <a:noFill/>
                </a14:hiddenFill>
              </a:ext>
            </a:extLst>
          </p:spPr>
        </p:cxnSp>
        <p:cxnSp>
          <p:nvCxnSpPr>
            <p:cNvPr id="5139" name="AutoShape 14"/>
            <p:cNvCxnSpPr>
              <a:cxnSpLocks noChangeShapeType="1"/>
              <a:stCxn id="5130" idx="2"/>
              <a:endCxn id="5133" idx="0"/>
            </p:cNvCxnSpPr>
            <p:nvPr/>
          </p:nvCxnSpPr>
          <p:spPr bwMode="auto">
            <a:xfrm>
              <a:off x="4324" y="1494"/>
              <a:ext cx="538" cy="325"/>
            </a:xfrm>
            <a:prstGeom prst="straightConnector1">
              <a:avLst/>
            </a:prstGeom>
            <a:noFill/>
            <a:ln w="19050">
              <a:solidFill>
                <a:schemeClr val="tx1"/>
              </a:solidFill>
              <a:round/>
              <a:headEnd/>
              <a:tailEnd/>
            </a:ln>
            <a:extLst>
              <a:ext uri="{909E8E84-426E-40dd-AFC4-6F175D3DCCD1}">
                <a14:hiddenFill xmlns:a14="http://schemas.microsoft.com/office/drawing/2010/main" xmlns="">
                  <a:noFill/>
                </a14:hiddenFill>
              </a:ext>
            </a:extLst>
          </p:spPr>
        </p:cxnSp>
        <p:cxnSp>
          <p:nvCxnSpPr>
            <p:cNvPr id="5140" name="AutoShape 15"/>
            <p:cNvCxnSpPr>
              <a:cxnSpLocks noChangeShapeType="1"/>
              <a:stCxn id="5130" idx="2"/>
              <a:endCxn id="5132" idx="0"/>
            </p:cNvCxnSpPr>
            <p:nvPr/>
          </p:nvCxnSpPr>
          <p:spPr bwMode="auto">
            <a:xfrm>
              <a:off x="4324" y="1494"/>
              <a:ext cx="1036" cy="325"/>
            </a:xfrm>
            <a:prstGeom prst="straightConnector1">
              <a:avLst/>
            </a:prstGeom>
            <a:noFill/>
            <a:ln w="19050">
              <a:solidFill>
                <a:schemeClr val="tx1"/>
              </a:solidFill>
              <a:round/>
              <a:headEnd/>
              <a:tailEnd/>
            </a:ln>
            <a:extLst>
              <a:ext uri="{909E8E84-426E-40dd-AFC4-6F175D3DCCD1}">
                <a14:hiddenFill xmlns:a14="http://schemas.microsoft.com/office/drawing/2010/main" xmlns="">
                  <a:noFill/>
                </a14:hiddenFill>
              </a:ext>
            </a:extLst>
          </p:spPr>
        </p:cxnSp>
        <p:cxnSp>
          <p:nvCxnSpPr>
            <p:cNvPr id="5141" name="AutoShape 16"/>
            <p:cNvCxnSpPr>
              <a:cxnSpLocks noChangeShapeType="1"/>
              <a:stCxn id="5133" idx="2"/>
              <a:endCxn id="5135" idx="0"/>
            </p:cNvCxnSpPr>
            <p:nvPr/>
          </p:nvCxnSpPr>
          <p:spPr bwMode="auto">
            <a:xfrm>
              <a:off x="4862" y="2071"/>
              <a:ext cx="257" cy="324"/>
            </a:xfrm>
            <a:prstGeom prst="straightConnector1">
              <a:avLst/>
            </a:prstGeom>
            <a:noFill/>
            <a:ln w="19050">
              <a:solidFill>
                <a:schemeClr val="tx1"/>
              </a:solidFill>
              <a:round/>
              <a:headEnd/>
              <a:tailEnd/>
            </a:ln>
            <a:extLst>
              <a:ext uri="{909E8E84-426E-40dd-AFC4-6F175D3DCCD1}">
                <a14:hiddenFill xmlns:a14="http://schemas.microsoft.com/office/drawing/2010/main" xmlns="">
                  <a:noFill/>
                </a14:hiddenFill>
              </a:ext>
            </a:extLst>
          </p:spPr>
        </p:cxnSp>
        <p:cxnSp>
          <p:nvCxnSpPr>
            <p:cNvPr id="5142" name="AutoShape 17"/>
            <p:cNvCxnSpPr>
              <a:cxnSpLocks noChangeShapeType="1"/>
              <a:stCxn id="5133" idx="2"/>
              <a:endCxn id="5134" idx="0"/>
            </p:cNvCxnSpPr>
            <p:nvPr/>
          </p:nvCxnSpPr>
          <p:spPr bwMode="auto">
            <a:xfrm flipH="1">
              <a:off x="4606" y="2071"/>
              <a:ext cx="256" cy="324"/>
            </a:xfrm>
            <a:prstGeom prst="straightConnector1">
              <a:avLst/>
            </a:prstGeom>
            <a:noFill/>
            <a:ln w="19050">
              <a:solidFill>
                <a:schemeClr val="tx1"/>
              </a:solidFill>
              <a:round/>
              <a:headEnd/>
              <a:tailEnd/>
            </a:ln>
            <a:extLst>
              <a:ext uri="{909E8E84-426E-40dd-AFC4-6F175D3DCCD1}">
                <a14:hiddenFill xmlns:a14="http://schemas.microsoft.com/office/drawing/2010/main" xmlns="">
                  <a:noFill/>
                </a14:hiddenFill>
              </a:ext>
            </a:extLst>
          </p:spPr>
        </p:cxnSp>
        <p:cxnSp>
          <p:nvCxnSpPr>
            <p:cNvPr id="5143" name="AutoShape 18"/>
            <p:cNvCxnSpPr>
              <a:cxnSpLocks noChangeShapeType="1"/>
              <a:stCxn id="5131" idx="2"/>
              <a:endCxn id="5137" idx="0"/>
            </p:cNvCxnSpPr>
            <p:nvPr/>
          </p:nvCxnSpPr>
          <p:spPr bwMode="auto">
            <a:xfrm>
              <a:off x="3491" y="2070"/>
              <a:ext cx="250" cy="326"/>
            </a:xfrm>
            <a:prstGeom prst="straightConnector1">
              <a:avLst/>
            </a:prstGeom>
            <a:noFill/>
            <a:ln w="19050">
              <a:solidFill>
                <a:schemeClr val="tx1"/>
              </a:solidFill>
              <a:round/>
              <a:headEnd/>
              <a:tailEnd/>
            </a:ln>
            <a:extLst>
              <a:ext uri="{909E8E84-426E-40dd-AFC4-6F175D3DCCD1}">
                <a14:hiddenFill xmlns:a14="http://schemas.microsoft.com/office/drawing/2010/main" xmlns="">
                  <a:noFill/>
                </a14:hiddenFill>
              </a:ext>
            </a:extLst>
          </p:spPr>
        </p:cxnSp>
        <p:cxnSp>
          <p:nvCxnSpPr>
            <p:cNvPr id="5144" name="AutoShape 19"/>
            <p:cNvCxnSpPr>
              <a:cxnSpLocks noChangeShapeType="1"/>
              <a:stCxn id="5131" idx="2"/>
              <a:endCxn id="5136" idx="0"/>
            </p:cNvCxnSpPr>
            <p:nvPr/>
          </p:nvCxnSpPr>
          <p:spPr bwMode="auto">
            <a:xfrm flipH="1">
              <a:off x="3239" y="2070"/>
              <a:ext cx="252" cy="323"/>
            </a:xfrm>
            <a:prstGeom prst="straightConnector1">
              <a:avLst/>
            </a:prstGeom>
            <a:noFill/>
            <a:ln w="19050">
              <a:solidFill>
                <a:schemeClr val="tx1"/>
              </a:solidFill>
              <a:round/>
              <a:headEnd/>
              <a:tailEnd/>
            </a:ln>
            <a:extLst>
              <a:ext uri="{909E8E84-426E-40dd-AFC4-6F175D3DCCD1}">
                <a14:hiddenFill xmlns:a14="http://schemas.microsoft.com/office/drawing/2010/main" xmlns="">
                  <a:noFill/>
                </a14:hiddenFill>
              </a:ext>
            </a:extLst>
          </p:spPr>
        </p:cxnSp>
        <p:sp>
          <p:nvSpPr>
            <p:cNvPr id="5145" name="AutoShape 20"/>
            <p:cNvSpPr>
              <a:spLocks noChangeAspect="1" noChangeArrowheads="1"/>
            </p:cNvSpPr>
            <p:nvPr/>
          </p:nvSpPr>
          <p:spPr bwMode="auto">
            <a:xfrm>
              <a:off x="3289" y="2981"/>
              <a:ext cx="182" cy="238"/>
            </a:xfrm>
            <a:prstGeom prst="roundRect">
              <a:avLst>
                <a:gd name="adj" fmla="val 16667"/>
              </a:avLst>
            </a:prstGeom>
            <a:solidFill>
              <a:schemeClr val="accent1"/>
            </a:solidFill>
            <a:ln w="19050">
              <a:solidFill>
                <a:schemeClr val="tx1"/>
              </a:solidFill>
              <a:round/>
              <a:headEnd/>
              <a:tailEnd/>
            </a:ln>
          </p:spPr>
          <p:txBody>
            <a:bodyPr wrap="none" anchor="ctr">
              <a:spAutoFit/>
            </a:bodyPr>
            <a:lstStyle/>
            <a:p>
              <a:r>
                <a:rPr lang="en-US" sz="1600"/>
                <a:t>I</a:t>
              </a:r>
            </a:p>
          </p:txBody>
        </p:sp>
        <p:sp>
          <p:nvSpPr>
            <p:cNvPr id="5146" name="AutoShape 21"/>
            <p:cNvSpPr>
              <a:spLocks noChangeAspect="1" noChangeArrowheads="1"/>
            </p:cNvSpPr>
            <p:nvPr/>
          </p:nvSpPr>
          <p:spPr bwMode="auto">
            <a:xfrm>
              <a:off x="3655" y="2981"/>
              <a:ext cx="187" cy="238"/>
            </a:xfrm>
            <a:prstGeom prst="roundRect">
              <a:avLst>
                <a:gd name="adj" fmla="val 16667"/>
              </a:avLst>
            </a:prstGeom>
            <a:solidFill>
              <a:schemeClr val="accent1"/>
            </a:solidFill>
            <a:ln w="19050">
              <a:solidFill>
                <a:schemeClr val="tx1"/>
              </a:solidFill>
              <a:round/>
              <a:headEnd/>
              <a:tailEnd/>
            </a:ln>
          </p:spPr>
          <p:txBody>
            <a:bodyPr wrap="none" anchor="ctr">
              <a:spAutoFit/>
            </a:bodyPr>
            <a:lstStyle/>
            <a:p>
              <a:r>
                <a:rPr lang="en-US" sz="1600"/>
                <a:t>J</a:t>
              </a:r>
            </a:p>
          </p:txBody>
        </p:sp>
        <p:cxnSp>
          <p:nvCxnSpPr>
            <p:cNvPr id="5147" name="AutoShape 22"/>
            <p:cNvCxnSpPr>
              <a:cxnSpLocks noChangeShapeType="1"/>
              <a:stCxn id="5137" idx="2"/>
              <a:endCxn id="5146" idx="0"/>
            </p:cNvCxnSpPr>
            <p:nvPr/>
          </p:nvCxnSpPr>
          <p:spPr bwMode="auto">
            <a:xfrm>
              <a:off x="3741" y="2646"/>
              <a:ext cx="8" cy="329"/>
            </a:xfrm>
            <a:prstGeom prst="straightConnector1">
              <a:avLst/>
            </a:prstGeom>
            <a:noFill/>
            <a:ln w="19050">
              <a:solidFill>
                <a:schemeClr val="tx1"/>
              </a:solidFill>
              <a:round/>
              <a:headEnd/>
              <a:tailEnd/>
            </a:ln>
            <a:extLst>
              <a:ext uri="{909E8E84-426E-40dd-AFC4-6F175D3DCCD1}">
                <a14:hiddenFill xmlns:a14="http://schemas.microsoft.com/office/drawing/2010/main" xmlns="">
                  <a:noFill/>
                </a14:hiddenFill>
              </a:ext>
            </a:extLst>
          </p:spPr>
        </p:cxnSp>
        <p:cxnSp>
          <p:nvCxnSpPr>
            <p:cNvPr id="5148" name="AutoShape 23"/>
            <p:cNvCxnSpPr>
              <a:cxnSpLocks noChangeShapeType="1"/>
              <a:stCxn id="5137" idx="2"/>
              <a:endCxn id="5145" idx="0"/>
            </p:cNvCxnSpPr>
            <p:nvPr/>
          </p:nvCxnSpPr>
          <p:spPr bwMode="auto">
            <a:xfrm flipH="1">
              <a:off x="3380" y="2646"/>
              <a:ext cx="361" cy="329"/>
            </a:xfrm>
            <a:prstGeom prst="straightConnector1">
              <a:avLst/>
            </a:prstGeom>
            <a:noFill/>
            <a:ln w="19050">
              <a:solidFill>
                <a:schemeClr val="tx1"/>
              </a:solidFill>
              <a:round/>
              <a:headEnd/>
              <a:tailEnd/>
            </a:ln>
            <a:extLst>
              <a:ext uri="{909E8E84-426E-40dd-AFC4-6F175D3DCCD1}">
                <a14:hiddenFill xmlns:a14="http://schemas.microsoft.com/office/drawing/2010/main" xmlns="">
                  <a:noFill/>
                </a14:hiddenFill>
              </a:ext>
            </a:extLst>
          </p:spPr>
        </p:cxnSp>
        <p:sp>
          <p:nvSpPr>
            <p:cNvPr id="5149" name="AutoShape 24"/>
            <p:cNvSpPr>
              <a:spLocks noChangeAspect="1" noChangeArrowheads="1"/>
            </p:cNvSpPr>
            <p:nvPr/>
          </p:nvSpPr>
          <p:spPr bwMode="auto">
            <a:xfrm>
              <a:off x="4026" y="2980"/>
              <a:ext cx="213" cy="240"/>
            </a:xfrm>
            <a:prstGeom prst="roundRect">
              <a:avLst>
                <a:gd name="adj" fmla="val 16667"/>
              </a:avLst>
            </a:prstGeom>
            <a:solidFill>
              <a:schemeClr val="accent1"/>
            </a:solidFill>
            <a:ln w="19050">
              <a:solidFill>
                <a:schemeClr val="tx1"/>
              </a:solidFill>
              <a:round/>
              <a:headEnd/>
              <a:tailEnd/>
            </a:ln>
          </p:spPr>
          <p:txBody>
            <a:bodyPr wrap="none" anchor="ctr">
              <a:spAutoFit/>
            </a:bodyPr>
            <a:lstStyle/>
            <a:p>
              <a:r>
                <a:rPr lang="en-US" sz="1600"/>
                <a:t>K</a:t>
              </a:r>
            </a:p>
          </p:txBody>
        </p:sp>
        <p:cxnSp>
          <p:nvCxnSpPr>
            <p:cNvPr id="5150" name="AutoShape 25"/>
            <p:cNvCxnSpPr>
              <a:cxnSpLocks noChangeShapeType="1"/>
              <a:stCxn id="5137" idx="2"/>
              <a:endCxn id="5149" idx="0"/>
            </p:cNvCxnSpPr>
            <p:nvPr/>
          </p:nvCxnSpPr>
          <p:spPr bwMode="auto">
            <a:xfrm>
              <a:off x="3741" y="2646"/>
              <a:ext cx="392" cy="328"/>
            </a:xfrm>
            <a:prstGeom prst="straightConnector1">
              <a:avLst/>
            </a:prstGeom>
            <a:noFill/>
            <a:ln w="19050">
              <a:solidFill>
                <a:schemeClr val="tx1"/>
              </a:solidFill>
              <a:round/>
              <a:headEnd/>
              <a:tailEnd/>
            </a:ln>
            <a:extLst>
              <a:ext uri="{909E8E84-426E-40dd-AFC4-6F175D3DCCD1}">
                <a14:hiddenFill xmlns:a14="http://schemas.microsoft.com/office/drawing/2010/main" xmlns="">
                  <a:noFill/>
                </a14:hiddenFill>
              </a:ext>
            </a:extLst>
          </p:spPr>
        </p:cxnSp>
      </p:grpSp>
      <p:sp>
        <p:nvSpPr>
          <p:cNvPr id="79899" name="Rectangle 27" descr="Rectangle: Click to edit Master text styles&#10;Second level&#10;Third level&#10;Fourth level&#10;Fifth level"/>
          <p:cNvSpPr>
            <a:spLocks noChangeArrowheads="1"/>
          </p:cNvSpPr>
          <p:nvPr/>
        </p:nvSpPr>
        <p:spPr bwMode="auto">
          <a:xfrm>
            <a:off x="5181600" y="1676400"/>
            <a:ext cx="3505200" cy="990600"/>
          </a:xfrm>
          <a:prstGeom prst="rect">
            <a:avLst/>
          </a:prstGeom>
          <a:noFill/>
          <a:ln w="9525">
            <a:noFill/>
            <a:miter lim="800000"/>
            <a:headEnd/>
            <a:tailEnd/>
          </a:ln>
          <a:effectLst/>
        </p:spPr>
        <p:txBody>
          <a:bodyPr/>
          <a:lstStyle/>
          <a:p>
            <a:pPr marL="342900" indent="-342900" algn="l">
              <a:lnSpc>
                <a:spcPct val="90000"/>
              </a:lnSpc>
              <a:spcBef>
                <a:spcPct val="20000"/>
              </a:spcBef>
              <a:buClr>
                <a:srgbClr val="40458C"/>
              </a:buClr>
              <a:buSzPct val="60000"/>
              <a:buFont typeface="Wingdings" pitchFamily="2" charset="2"/>
              <a:buChar char="q"/>
              <a:defRPr/>
            </a:pPr>
            <a:r>
              <a:rPr lang="en-US" sz="2000" kern="0" dirty="0" err="1">
                <a:solidFill>
                  <a:srgbClr val="40458C"/>
                </a:solidFill>
                <a:latin typeface="Tahoma"/>
                <a:ea typeface="+mn-ea"/>
              </a:rPr>
              <a:t>Subtree</a:t>
            </a:r>
            <a:r>
              <a:rPr lang="en-US" sz="2000" kern="0" dirty="0">
                <a:solidFill>
                  <a:srgbClr val="40458C"/>
                </a:solidFill>
                <a:latin typeface="Tahoma"/>
                <a:ea typeface="+mn-ea"/>
              </a:rPr>
              <a:t>: tree consisting of a node and its descendants</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684E9C-C2DE-4C39-B0F6-B907BCE6CE35}"/>
              </a:ext>
            </a:extLst>
          </p:cNvPr>
          <p:cNvSpPr>
            <a:spLocks noGrp="1"/>
          </p:cNvSpPr>
          <p:nvPr>
            <p:ph type="title"/>
          </p:nvPr>
        </p:nvSpPr>
        <p:spPr>
          <a:xfrm>
            <a:off x="457200" y="215371"/>
            <a:ext cx="7669161" cy="1097279"/>
          </a:xfrm>
        </p:spPr>
        <p:txBody>
          <a:bodyPr/>
          <a:lstStyle/>
          <a:p>
            <a:r>
              <a:rPr lang="en-IN" sz="3200" dirty="0"/>
              <a:t>Trace Inserting 101 into the following tree </a:t>
            </a:r>
            <a:r>
              <a:rPr lang="en-IN" sz="2000" b="0" dirty="0"/>
              <a:t>(3 of 20)</a:t>
            </a:r>
          </a:p>
        </p:txBody>
      </p:sp>
      <p:pic>
        <p:nvPicPr>
          <p:cNvPr id="7" name="Content Placeholder 6" descr="if left parenthesis root == null right parenthesis  For long description in Notes pane, press F6.">
            <a:extLst>
              <a:ext uri="{FF2B5EF4-FFF2-40B4-BE49-F238E27FC236}">
                <a16:creationId xmlns:a16="http://schemas.microsoft.com/office/drawing/2014/main" id="{2663F708-CBFA-40F4-ADA5-0693A129A49F}"/>
              </a:ext>
            </a:extLst>
          </p:cNvPr>
          <p:cNvPicPr>
            <a:picLocks noGrp="1" noChangeAspect="1"/>
          </p:cNvPicPr>
          <p:nvPr>
            <p:ph sz="quarter" idx="13"/>
          </p:nvPr>
        </p:nvPicPr>
        <p:blipFill>
          <a:blip r:embed="rId3"/>
          <a:stretch>
            <a:fillRect/>
          </a:stretch>
        </p:blipFill>
        <p:spPr>
          <a:xfrm>
            <a:off x="962925" y="1554163"/>
            <a:ext cx="7221324" cy="4664075"/>
          </a:xfrm>
          <a:prstGeom prst="rect">
            <a:avLst/>
          </a:prstGeom>
        </p:spPr>
      </p:pic>
    </p:spTree>
    <p:extLst>
      <p:ext uri="{BB962C8B-B14F-4D97-AF65-F5344CB8AC3E}">
        <p14:creationId xmlns:p14="http://schemas.microsoft.com/office/powerpoint/2010/main" val="277235593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684E9C-C2DE-4C39-B0F6-B907BCE6CE35}"/>
              </a:ext>
            </a:extLst>
          </p:cNvPr>
          <p:cNvSpPr>
            <a:spLocks noGrp="1"/>
          </p:cNvSpPr>
          <p:nvPr>
            <p:ph type="title"/>
          </p:nvPr>
        </p:nvSpPr>
        <p:spPr>
          <a:xfrm>
            <a:off x="457200" y="215371"/>
            <a:ext cx="7669161" cy="1097279"/>
          </a:xfrm>
        </p:spPr>
        <p:txBody>
          <a:bodyPr/>
          <a:lstStyle/>
          <a:p>
            <a:r>
              <a:rPr lang="en-IN" sz="3200" dirty="0"/>
              <a:t>Trace Inserting 101 into the following tree </a:t>
            </a:r>
            <a:r>
              <a:rPr lang="en-IN" sz="2000" b="0" dirty="0"/>
              <a:t>(4 of 20)</a:t>
            </a:r>
          </a:p>
        </p:txBody>
      </p:sp>
      <p:pic>
        <p:nvPicPr>
          <p:cNvPr id="12" name="Content Placeholder 11" descr="if left parenthesis root == null right parenthesis  For long description in Notes pane, press F6.">
            <a:extLst>
              <a:ext uri="{FF2B5EF4-FFF2-40B4-BE49-F238E27FC236}">
                <a16:creationId xmlns:a16="http://schemas.microsoft.com/office/drawing/2014/main" id="{13EA944C-3112-40EF-8C01-6CF5031FD4E6}"/>
              </a:ext>
            </a:extLst>
          </p:cNvPr>
          <p:cNvPicPr>
            <a:picLocks noGrp="1" noChangeAspect="1"/>
          </p:cNvPicPr>
          <p:nvPr>
            <p:ph sz="quarter" idx="13"/>
          </p:nvPr>
        </p:nvPicPr>
        <p:blipFill>
          <a:blip r:embed="rId3"/>
          <a:stretch>
            <a:fillRect/>
          </a:stretch>
        </p:blipFill>
        <p:spPr>
          <a:xfrm>
            <a:off x="962925" y="1554163"/>
            <a:ext cx="7221324" cy="4664075"/>
          </a:xfrm>
          <a:prstGeom prst="rect">
            <a:avLst/>
          </a:prstGeom>
        </p:spPr>
      </p:pic>
    </p:spTree>
    <p:extLst>
      <p:ext uri="{BB962C8B-B14F-4D97-AF65-F5344CB8AC3E}">
        <p14:creationId xmlns:p14="http://schemas.microsoft.com/office/powerpoint/2010/main" val="320476123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684E9C-C2DE-4C39-B0F6-B907BCE6CE35}"/>
              </a:ext>
            </a:extLst>
          </p:cNvPr>
          <p:cNvSpPr>
            <a:spLocks noGrp="1"/>
          </p:cNvSpPr>
          <p:nvPr>
            <p:ph type="title"/>
          </p:nvPr>
        </p:nvSpPr>
        <p:spPr>
          <a:xfrm>
            <a:off x="457200" y="215371"/>
            <a:ext cx="7669161" cy="1097279"/>
          </a:xfrm>
        </p:spPr>
        <p:txBody>
          <a:bodyPr/>
          <a:lstStyle/>
          <a:p>
            <a:r>
              <a:rPr lang="en-IN" sz="3200" dirty="0"/>
              <a:t>Trace Inserting 101 into the following tree </a:t>
            </a:r>
            <a:r>
              <a:rPr lang="en-IN" sz="2000" b="0" dirty="0"/>
              <a:t>(5 of 20)</a:t>
            </a:r>
          </a:p>
        </p:txBody>
      </p:sp>
      <p:pic>
        <p:nvPicPr>
          <p:cNvPr id="9" name="Content Placeholder 8" descr="if left parenthesis root == null right parenthesis  For long description in Notes pane, press F6.">
            <a:extLst>
              <a:ext uri="{FF2B5EF4-FFF2-40B4-BE49-F238E27FC236}">
                <a16:creationId xmlns:a16="http://schemas.microsoft.com/office/drawing/2014/main" id="{090821F5-6B13-49E5-8160-2F469ACDC0B0}"/>
              </a:ext>
            </a:extLst>
          </p:cNvPr>
          <p:cNvPicPr>
            <a:picLocks noGrp="1" noChangeAspect="1"/>
          </p:cNvPicPr>
          <p:nvPr>
            <p:ph sz="quarter" idx="13"/>
          </p:nvPr>
        </p:nvPicPr>
        <p:blipFill>
          <a:blip r:embed="rId3"/>
          <a:stretch>
            <a:fillRect/>
          </a:stretch>
        </p:blipFill>
        <p:spPr>
          <a:xfrm>
            <a:off x="962925" y="1554163"/>
            <a:ext cx="7221324" cy="4664075"/>
          </a:xfrm>
          <a:prstGeom prst="rect">
            <a:avLst/>
          </a:prstGeom>
        </p:spPr>
      </p:pic>
    </p:spTree>
    <p:extLst>
      <p:ext uri="{BB962C8B-B14F-4D97-AF65-F5344CB8AC3E}">
        <p14:creationId xmlns:p14="http://schemas.microsoft.com/office/powerpoint/2010/main" val="293498728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684E9C-C2DE-4C39-B0F6-B907BCE6CE35}"/>
              </a:ext>
            </a:extLst>
          </p:cNvPr>
          <p:cNvSpPr>
            <a:spLocks noGrp="1"/>
          </p:cNvSpPr>
          <p:nvPr>
            <p:ph type="title"/>
          </p:nvPr>
        </p:nvSpPr>
        <p:spPr>
          <a:xfrm>
            <a:off x="457200" y="215371"/>
            <a:ext cx="7669161" cy="1097279"/>
          </a:xfrm>
        </p:spPr>
        <p:txBody>
          <a:bodyPr/>
          <a:lstStyle/>
          <a:p>
            <a:r>
              <a:rPr lang="en-IN" sz="3200" dirty="0"/>
              <a:t>Trace Inserting 101 into the following tree </a:t>
            </a:r>
            <a:r>
              <a:rPr lang="en-IN" sz="2000" b="0" dirty="0"/>
              <a:t>(6 of 20)</a:t>
            </a:r>
          </a:p>
        </p:txBody>
      </p:sp>
      <p:pic>
        <p:nvPicPr>
          <p:cNvPr id="5" name="Content Placeholder 4" descr="if left parenthesis root == null right parenthesis  For long description in Notes pane, press F6.">
            <a:extLst>
              <a:ext uri="{FF2B5EF4-FFF2-40B4-BE49-F238E27FC236}">
                <a16:creationId xmlns:a16="http://schemas.microsoft.com/office/drawing/2014/main" id="{FA6A4BEC-3426-490B-B91D-4859F969D77F}"/>
              </a:ext>
            </a:extLst>
          </p:cNvPr>
          <p:cNvPicPr>
            <a:picLocks noGrp="1" noChangeAspect="1"/>
          </p:cNvPicPr>
          <p:nvPr>
            <p:ph sz="quarter" idx="13"/>
          </p:nvPr>
        </p:nvPicPr>
        <p:blipFill>
          <a:blip r:embed="rId3"/>
          <a:stretch>
            <a:fillRect/>
          </a:stretch>
        </p:blipFill>
        <p:spPr>
          <a:xfrm>
            <a:off x="962925" y="1554163"/>
            <a:ext cx="7221324" cy="4664075"/>
          </a:xfrm>
          <a:prstGeom prst="rect">
            <a:avLst/>
          </a:prstGeom>
        </p:spPr>
      </p:pic>
    </p:spTree>
    <p:extLst>
      <p:ext uri="{BB962C8B-B14F-4D97-AF65-F5344CB8AC3E}">
        <p14:creationId xmlns:p14="http://schemas.microsoft.com/office/powerpoint/2010/main" val="323810044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684E9C-C2DE-4C39-B0F6-B907BCE6CE35}"/>
              </a:ext>
            </a:extLst>
          </p:cNvPr>
          <p:cNvSpPr>
            <a:spLocks noGrp="1"/>
          </p:cNvSpPr>
          <p:nvPr>
            <p:ph type="title"/>
          </p:nvPr>
        </p:nvSpPr>
        <p:spPr>
          <a:xfrm>
            <a:off x="457200" y="215371"/>
            <a:ext cx="7669161" cy="1097279"/>
          </a:xfrm>
        </p:spPr>
        <p:txBody>
          <a:bodyPr/>
          <a:lstStyle/>
          <a:p>
            <a:r>
              <a:rPr lang="en-IN" sz="3200" dirty="0"/>
              <a:t>Trace Inserting 101 into the following tree </a:t>
            </a:r>
            <a:r>
              <a:rPr lang="en-IN" sz="2000" b="0" dirty="0"/>
              <a:t>(7 of 20)</a:t>
            </a:r>
          </a:p>
        </p:txBody>
      </p:sp>
      <p:pic>
        <p:nvPicPr>
          <p:cNvPr id="5" name="Content Placeholder 4" descr="if left parenthesis root == null right parenthesis  For long description in Notes pane, press F6.">
            <a:extLst>
              <a:ext uri="{FF2B5EF4-FFF2-40B4-BE49-F238E27FC236}">
                <a16:creationId xmlns:a16="http://schemas.microsoft.com/office/drawing/2014/main" id="{357C0910-FC29-4074-8F3E-D7296D8A56E9}"/>
              </a:ext>
            </a:extLst>
          </p:cNvPr>
          <p:cNvPicPr>
            <a:picLocks noGrp="1" noChangeAspect="1"/>
          </p:cNvPicPr>
          <p:nvPr>
            <p:ph sz="quarter" idx="13"/>
          </p:nvPr>
        </p:nvPicPr>
        <p:blipFill>
          <a:blip r:embed="rId3"/>
          <a:stretch>
            <a:fillRect/>
          </a:stretch>
        </p:blipFill>
        <p:spPr>
          <a:xfrm>
            <a:off x="962925" y="1554163"/>
            <a:ext cx="7221324" cy="4664075"/>
          </a:xfrm>
          <a:prstGeom prst="rect">
            <a:avLst/>
          </a:prstGeom>
        </p:spPr>
      </p:pic>
    </p:spTree>
    <p:extLst>
      <p:ext uri="{BB962C8B-B14F-4D97-AF65-F5344CB8AC3E}">
        <p14:creationId xmlns:p14="http://schemas.microsoft.com/office/powerpoint/2010/main" val="142525855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684E9C-C2DE-4C39-B0F6-B907BCE6CE35}"/>
              </a:ext>
            </a:extLst>
          </p:cNvPr>
          <p:cNvSpPr>
            <a:spLocks noGrp="1"/>
          </p:cNvSpPr>
          <p:nvPr>
            <p:ph type="title"/>
          </p:nvPr>
        </p:nvSpPr>
        <p:spPr>
          <a:xfrm>
            <a:off x="457200" y="215371"/>
            <a:ext cx="7669161" cy="1097279"/>
          </a:xfrm>
        </p:spPr>
        <p:txBody>
          <a:bodyPr/>
          <a:lstStyle/>
          <a:p>
            <a:r>
              <a:rPr lang="en-IN" sz="3200" dirty="0"/>
              <a:t>Trace Inserting 101 into the following tree </a:t>
            </a:r>
            <a:r>
              <a:rPr lang="en-IN" sz="2000" b="0" dirty="0"/>
              <a:t>(8 of 20)</a:t>
            </a:r>
          </a:p>
        </p:txBody>
      </p:sp>
      <p:pic>
        <p:nvPicPr>
          <p:cNvPr id="6" name="Content Placeholder 5" descr="if left parenthesis root == null right parenthesis  For long description in Notes pane, press F6.">
            <a:extLst>
              <a:ext uri="{FF2B5EF4-FFF2-40B4-BE49-F238E27FC236}">
                <a16:creationId xmlns:a16="http://schemas.microsoft.com/office/drawing/2014/main" id="{E0A306CB-4197-4DF8-A053-A333BD667C8C}"/>
              </a:ext>
            </a:extLst>
          </p:cNvPr>
          <p:cNvPicPr>
            <a:picLocks noGrp="1" noChangeAspect="1"/>
          </p:cNvPicPr>
          <p:nvPr>
            <p:ph sz="quarter" idx="13"/>
          </p:nvPr>
        </p:nvPicPr>
        <p:blipFill>
          <a:blip r:embed="rId3"/>
          <a:stretch>
            <a:fillRect/>
          </a:stretch>
        </p:blipFill>
        <p:spPr>
          <a:xfrm>
            <a:off x="962925" y="1554163"/>
            <a:ext cx="7221324" cy="4664075"/>
          </a:xfrm>
          <a:prstGeom prst="rect">
            <a:avLst/>
          </a:prstGeom>
        </p:spPr>
      </p:pic>
    </p:spTree>
    <p:extLst>
      <p:ext uri="{BB962C8B-B14F-4D97-AF65-F5344CB8AC3E}">
        <p14:creationId xmlns:p14="http://schemas.microsoft.com/office/powerpoint/2010/main" val="274947838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684E9C-C2DE-4C39-B0F6-B907BCE6CE35}"/>
              </a:ext>
            </a:extLst>
          </p:cNvPr>
          <p:cNvSpPr>
            <a:spLocks noGrp="1"/>
          </p:cNvSpPr>
          <p:nvPr>
            <p:ph type="title"/>
          </p:nvPr>
        </p:nvSpPr>
        <p:spPr>
          <a:xfrm>
            <a:off x="457200" y="215371"/>
            <a:ext cx="7669161" cy="1097279"/>
          </a:xfrm>
        </p:spPr>
        <p:txBody>
          <a:bodyPr/>
          <a:lstStyle/>
          <a:p>
            <a:r>
              <a:rPr lang="en-IN" sz="3200" dirty="0"/>
              <a:t>Trace Inserting 101 into the following tree </a:t>
            </a:r>
            <a:r>
              <a:rPr lang="en-IN" sz="2000" b="0" dirty="0"/>
              <a:t>(9 of 20)</a:t>
            </a:r>
          </a:p>
        </p:txBody>
      </p:sp>
      <p:pic>
        <p:nvPicPr>
          <p:cNvPr id="5" name="Content Placeholder 4" descr="if left parenthesis root == null right parenthesis  For long description in Notes pane, press F6.">
            <a:extLst>
              <a:ext uri="{FF2B5EF4-FFF2-40B4-BE49-F238E27FC236}">
                <a16:creationId xmlns:a16="http://schemas.microsoft.com/office/drawing/2014/main" id="{E7296F1D-67D0-42E9-966D-FB2569A6AA2A}"/>
              </a:ext>
            </a:extLst>
          </p:cNvPr>
          <p:cNvPicPr>
            <a:picLocks noGrp="1" noChangeAspect="1"/>
          </p:cNvPicPr>
          <p:nvPr>
            <p:ph sz="quarter" idx="13"/>
          </p:nvPr>
        </p:nvPicPr>
        <p:blipFill>
          <a:blip r:embed="rId3"/>
          <a:stretch>
            <a:fillRect/>
          </a:stretch>
        </p:blipFill>
        <p:spPr>
          <a:xfrm>
            <a:off x="962925" y="1554163"/>
            <a:ext cx="7221324" cy="4664075"/>
          </a:xfrm>
          <a:prstGeom prst="rect">
            <a:avLst/>
          </a:prstGeom>
        </p:spPr>
      </p:pic>
    </p:spTree>
    <p:extLst>
      <p:ext uri="{BB962C8B-B14F-4D97-AF65-F5344CB8AC3E}">
        <p14:creationId xmlns:p14="http://schemas.microsoft.com/office/powerpoint/2010/main" val="329748472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684E9C-C2DE-4C39-B0F6-B907BCE6CE35}"/>
              </a:ext>
            </a:extLst>
          </p:cNvPr>
          <p:cNvSpPr>
            <a:spLocks noGrp="1"/>
          </p:cNvSpPr>
          <p:nvPr>
            <p:ph type="title"/>
          </p:nvPr>
        </p:nvSpPr>
        <p:spPr>
          <a:xfrm>
            <a:off x="457200" y="215371"/>
            <a:ext cx="7669161" cy="1097279"/>
          </a:xfrm>
        </p:spPr>
        <p:txBody>
          <a:bodyPr/>
          <a:lstStyle/>
          <a:p>
            <a:r>
              <a:rPr lang="en-IN" sz="3200" dirty="0"/>
              <a:t>Trace Inserting 101 into the following tree </a:t>
            </a:r>
            <a:r>
              <a:rPr lang="en-IN" sz="2000" b="0" dirty="0"/>
              <a:t>(10 of 20)</a:t>
            </a:r>
          </a:p>
        </p:txBody>
      </p:sp>
      <p:pic>
        <p:nvPicPr>
          <p:cNvPr id="6" name="Content Placeholder 5" descr="if left parenthesis root == null right parenthesis  For long description in Notes pane, press F6.">
            <a:extLst>
              <a:ext uri="{FF2B5EF4-FFF2-40B4-BE49-F238E27FC236}">
                <a16:creationId xmlns:a16="http://schemas.microsoft.com/office/drawing/2014/main" id="{4E4A2857-43BC-413D-A7E7-3465FD7E8916}"/>
              </a:ext>
            </a:extLst>
          </p:cNvPr>
          <p:cNvPicPr>
            <a:picLocks noGrp="1" noChangeAspect="1"/>
          </p:cNvPicPr>
          <p:nvPr>
            <p:ph sz="quarter" idx="13"/>
          </p:nvPr>
        </p:nvPicPr>
        <p:blipFill>
          <a:blip r:embed="rId3"/>
          <a:stretch>
            <a:fillRect/>
          </a:stretch>
        </p:blipFill>
        <p:spPr>
          <a:xfrm>
            <a:off x="962925" y="1554163"/>
            <a:ext cx="7221324" cy="4664075"/>
          </a:xfrm>
          <a:prstGeom prst="rect">
            <a:avLst/>
          </a:prstGeom>
        </p:spPr>
      </p:pic>
    </p:spTree>
    <p:extLst>
      <p:ext uri="{BB962C8B-B14F-4D97-AF65-F5344CB8AC3E}">
        <p14:creationId xmlns:p14="http://schemas.microsoft.com/office/powerpoint/2010/main" val="296219762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684E9C-C2DE-4C39-B0F6-B907BCE6CE35}"/>
              </a:ext>
            </a:extLst>
          </p:cNvPr>
          <p:cNvSpPr>
            <a:spLocks noGrp="1"/>
          </p:cNvSpPr>
          <p:nvPr>
            <p:ph type="title"/>
          </p:nvPr>
        </p:nvSpPr>
        <p:spPr>
          <a:xfrm>
            <a:off x="457200" y="215371"/>
            <a:ext cx="7669161" cy="1097279"/>
          </a:xfrm>
        </p:spPr>
        <p:txBody>
          <a:bodyPr/>
          <a:lstStyle/>
          <a:p>
            <a:r>
              <a:rPr lang="en-IN" sz="3200" dirty="0"/>
              <a:t>Trace Inserting 101 into the following tree </a:t>
            </a:r>
            <a:r>
              <a:rPr lang="en-IN" sz="2000" b="0" dirty="0"/>
              <a:t>(11 of 20)</a:t>
            </a:r>
          </a:p>
        </p:txBody>
      </p:sp>
      <p:pic>
        <p:nvPicPr>
          <p:cNvPr id="5" name="Content Placeholder 4" descr="if left parenthesis root == null right parenthesis  For long description in Notes pane, press F6.">
            <a:extLst>
              <a:ext uri="{FF2B5EF4-FFF2-40B4-BE49-F238E27FC236}">
                <a16:creationId xmlns:a16="http://schemas.microsoft.com/office/drawing/2014/main" id="{F2DADE04-DC2F-4A76-89C9-5DEC24B3776A}"/>
              </a:ext>
            </a:extLst>
          </p:cNvPr>
          <p:cNvPicPr>
            <a:picLocks noGrp="1" noChangeAspect="1"/>
          </p:cNvPicPr>
          <p:nvPr>
            <p:ph sz="quarter" idx="13"/>
          </p:nvPr>
        </p:nvPicPr>
        <p:blipFill>
          <a:blip r:embed="rId3"/>
          <a:stretch>
            <a:fillRect/>
          </a:stretch>
        </p:blipFill>
        <p:spPr>
          <a:xfrm>
            <a:off x="962925" y="1554163"/>
            <a:ext cx="7221324" cy="4664075"/>
          </a:xfrm>
          <a:prstGeom prst="rect">
            <a:avLst/>
          </a:prstGeom>
        </p:spPr>
      </p:pic>
    </p:spTree>
    <p:extLst>
      <p:ext uri="{BB962C8B-B14F-4D97-AF65-F5344CB8AC3E}">
        <p14:creationId xmlns:p14="http://schemas.microsoft.com/office/powerpoint/2010/main" val="308553921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684E9C-C2DE-4C39-B0F6-B907BCE6CE35}"/>
              </a:ext>
            </a:extLst>
          </p:cNvPr>
          <p:cNvSpPr>
            <a:spLocks noGrp="1"/>
          </p:cNvSpPr>
          <p:nvPr>
            <p:ph type="title"/>
          </p:nvPr>
        </p:nvSpPr>
        <p:spPr>
          <a:xfrm>
            <a:off x="457200" y="215371"/>
            <a:ext cx="7669161" cy="1097279"/>
          </a:xfrm>
        </p:spPr>
        <p:txBody>
          <a:bodyPr/>
          <a:lstStyle/>
          <a:p>
            <a:r>
              <a:rPr lang="en-IN" sz="3200" dirty="0"/>
              <a:t>Trace Inserting 101 into the following tree </a:t>
            </a:r>
            <a:r>
              <a:rPr lang="en-IN" sz="2000" b="0" dirty="0"/>
              <a:t>(12 of 20)</a:t>
            </a:r>
          </a:p>
        </p:txBody>
      </p:sp>
      <p:pic>
        <p:nvPicPr>
          <p:cNvPr id="6" name="Content Placeholder 5" descr="if left parenthesis root == null right parenthesis  For long description in Notes pane, press F6.">
            <a:extLst>
              <a:ext uri="{FF2B5EF4-FFF2-40B4-BE49-F238E27FC236}">
                <a16:creationId xmlns:a16="http://schemas.microsoft.com/office/drawing/2014/main" id="{58D0F22F-A699-4C58-93B0-75CA4A540A48}"/>
              </a:ext>
            </a:extLst>
          </p:cNvPr>
          <p:cNvPicPr>
            <a:picLocks noGrp="1" noChangeAspect="1"/>
          </p:cNvPicPr>
          <p:nvPr>
            <p:ph sz="quarter" idx="13"/>
          </p:nvPr>
        </p:nvPicPr>
        <p:blipFill>
          <a:blip r:embed="rId3"/>
          <a:stretch>
            <a:fillRect/>
          </a:stretch>
        </p:blipFill>
        <p:spPr>
          <a:xfrm>
            <a:off x="963362" y="1554163"/>
            <a:ext cx="7279443" cy="4664075"/>
          </a:xfrm>
          <a:prstGeom prst="rect">
            <a:avLst/>
          </a:prstGeom>
        </p:spPr>
      </p:pic>
    </p:spTree>
    <p:extLst>
      <p:ext uri="{BB962C8B-B14F-4D97-AF65-F5344CB8AC3E}">
        <p14:creationId xmlns:p14="http://schemas.microsoft.com/office/powerpoint/2010/main" val="1888180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300" dirty="0"/>
              <a:t>Why Trees?</a:t>
            </a:r>
          </a:p>
        </p:txBody>
      </p:sp>
      <p:sp>
        <p:nvSpPr>
          <p:cNvPr id="3" name="Content Placeholder 2"/>
          <p:cNvSpPr>
            <a:spLocks noGrp="1"/>
          </p:cNvSpPr>
          <p:nvPr>
            <p:ph idx="1"/>
          </p:nvPr>
        </p:nvSpPr>
        <p:spPr/>
        <p:txBody>
          <a:bodyPr/>
          <a:lstStyle/>
          <a:p>
            <a:pPr marL="0" indent="0">
              <a:buNone/>
            </a:pPr>
            <a:r>
              <a:rPr lang="en-US" dirty="0"/>
              <a:t>Trees offer speed ups because of their branching factors</a:t>
            </a:r>
          </a:p>
          <a:p>
            <a:r>
              <a:rPr lang="en-US" dirty="0"/>
              <a:t>Binary Search Trees are structured forms of </a:t>
            </a:r>
            <a:r>
              <a:rPr lang="en-US" i="1" dirty="0">
                <a:solidFill>
                  <a:schemeClr val="accent6"/>
                </a:solidFill>
              </a:rPr>
              <a:t>binary search</a:t>
            </a:r>
            <a:endParaRPr lang="en-US" dirty="0">
              <a:solidFill>
                <a:schemeClr val="accent6"/>
              </a:solidFill>
            </a:endParaRPr>
          </a:p>
          <a:p>
            <a:pPr marL="0" indent="0">
              <a:buNone/>
            </a:pPr>
            <a:endParaRPr lang="en-US" dirty="0"/>
          </a:p>
        </p:txBody>
      </p:sp>
      <p:sp>
        <p:nvSpPr>
          <p:cNvPr id="6" name="Slide Number Placeholder 5"/>
          <p:cNvSpPr>
            <a:spLocks noGrp="1"/>
          </p:cNvSpPr>
          <p:nvPr>
            <p:ph type="sldNum" sz="quarter" idx="12"/>
          </p:nvPr>
        </p:nvSpPr>
        <p:spPr>
          <a:xfrm>
            <a:off x="8130654" y="6356350"/>
            <a:ext cx="784746"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781ADA0-3BB4-460A-B7EB-C1A8DEAFE2E2}" type="slidenum">
              <a:rPr lang="en-US" smtClean="0"/>
              <a:pPr/>
              <a:t>5</a:t>
            </a:fld>
            <a:endParaRPr lang="en-US"/>
          </a:p>
        </p:txBody>
      </p:sp>
      <p:graphicFrame>
        <p:nvGraphicFramePr>
          <p:cNvPr id="7" name="Object 18">
            <a:extLst>
              <a:ext uri="{FF2B5EF4-FFF2-40B4-BE49-F238E27FC236}">
                <a16:creationId xmlns:a16="http://schemas.microsoft.com/office/drawing/2014/main" id="{AD1CDF2E-DB53-4CF6-9C1E-69F58667A102}"/>
              </a:ext>
            </a:extLst>
          </p:cNvPr>
          <p:cNvGraphicFramePr>
            <a:graphicFrameLocks noChangeAspect="1"/>
          </p:cNvGraphicFramePr>
          <p:nvPr>
            <p:extLst>
              <p:ext uri="{D42A27DB-BD31-4B8C-83A1-F6EECF244321}">
                <p14:modId xmlns:p14="http://schemas.microsoft.com/office/powerpoint/2010/main" val="3959480181"/>
              </p:ext>
            </p:extLst>
          </p:nvPr>
        </p:nvGraphicFramePr>
        <p:xfrm>
          <a:off x="685800" y="4001540"/>
          <a:ext cx="7696200" cy="2535238"/>
        </p:xfrm>
        <a:graphic>
          <a:graphicData uri="http://schemas.openxmlformats.org/presentationml/2006/ole">
            <mc:AlternateContent xmlns:mc="http://schemas.openxmlformats.org/markup-compatibility/2006">
              <mc:Choice xmlns:v="urn:schemas-microsoft-com:vml" Requires="v">
                <p:oleObj spid="_x0000_s102441" r:id="rId4" imgW="4858512" imgH="1600200" progId="Word.Picture.8">
                  <p:embed/>
                </p:oleObj>
              </mc:Choice>
              <mc:Fallback>
                <p:oleObj r:id="rId4" imgW="4858512" imgH="1600200" progId="Word.Picture.8">
                  <p:embed/>
                  <p:pic>
                    <p:nvPicPr>
                      <p:cNvPr id="5" name="Object 18">
                        <a:extLst>
                          <a:ext uri="{FF2B5EF4-FFF2-40B4-BE49-F238E27FC236}">
                            <a16:creationId xmlns:a16="http://schemas.microsoft.com/office/drawing/2014/main" id="{A0419CC6-65C6-4A00-BE36-80587902B82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5800" y="4001540"/>
                        <a:ext cx="7696200" cy="2535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74805732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684E9C-C2DE-4C39-B0F6-B907BCE6CE35}"/>
              </a:ext>
            </a:extLst>
          </p:cNvPr>
          <p:cNvSpPr>
            <a:spLocks noGrp="1"/>
          </p:cNvSpPr>
          <p:nvPr>
            <p:ph type="title"/>
          </p:nvPr>
        </p:nvSpPr>
        <p:spPr>
          <a:xfrm>
            <a:off x="457200" y="215371"/>
            <a:ext cx="7669161" cy="1097279"/>
          </a:xfrm>
        </p:spPr>
        <p:txBody>
          <a:bodyPr/>
          <a:lstStyle/>
          <a:p>
            <a:r>
              <a:rPr lang="en-IN" sz="3200" dirty="0"/>
              <a:t>Trace Inserting 101 into the following tree </a:t>
            </a:r>
            <a:r>
              <a:rPr lang="en-IN" sz="2000" b="0" dirty="0"/>
              <a:t>(13 of 20)</a:t>
            </a:r>
          </a:p>
        </p:txBody>
      </p:sp>
      <p:pic>
        <p:nvPicPr>
          <p:cNvPr id="5" name="Content Placeholder 4" descr="if left parenthesis root == null right parenthesis  For long description in Notes pane, press F6.">
            <a:extLst>
              <a:ext uri="{FF2B5EF4-FFF2-40B4-BE49-F238E27FC236}">
                <a16:creationId xmlns:a16="http://schemas.microsoft.com/office/drawing/2014/main" id="{FE4A7B43-BA7A-453D-9AB1-98CD76F2009A}"/>
              </a:ext>
            </a:extLst>
          </p:cNvPr>
          <p:cNvPicPr>
            <a:picLocks noGrp="1" noChangeAspect="1"/>
          </p:cNvPicPr>
          <p:nvPr>
            <p:ph sz="quarter" idx="13"/>
          </p:nvPr>
        </p:nvPicPr>
        <p:blipFill>
          <a:blip r:embed="rId3"/>
          <a:stretch>
            <a:fillRect/>
          </a:stretch>
        </p:blipFill>
        <p:spPr>
          <a:xfrm>
            <a:off x="963362" y="1554163"/>
            <a:ext cx="7279443" cy="4664075"/>
          </a:xfrm>
          <a:prstGeom prst="rect">
            <a:avLst/>
          </a:prstGeom>
        </p:spPr>
      </p:pic>
    </p:spTree>
    <p:extLst>
      <p:ext uri="{BB962C8B-B14F-4D97-AF65-F5344CB8AC3E}">
        <p14:creationId xmlns:p14="http://schemas.microsoft.com/office/powerpoint/2010/main" val="383128414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684E9C-C2DE-4C39-B0F6-B907BCE6CE35}"/>
              </a:ext>
            </a:extLst>
          </p:cNvPr>
          <p:cNvSpPr>
            <a:spLocks noGrp="1"/>
          </p:cNvSpPr>
          <p:nvPr>
            <p:ph type="title"/>
          </p:nvPr>
        </p:nvSpPr>
        <p:spPr>
          <a:xfrm>
            <a:off x="457200" y="215371"/>
            <a:ext cx="7669161" cy="1097279"/>
          </a:xfrm>
        </p:spPr>
        <p:txBody>
          <a:bodyPr/>
          <a:lstStyle/>
          <a:p>
            <a:r>
              <a:rPr lang="en-IN" sz="3200" dirty="0"/>
              <a:t>Trace Inserting 101 into the following tree </a:t>
            </a:r>
            <a:r>
              <a:rPr lang="en-IN" sz="2000" b="0" dirty="0"/>
              <a:t>(14 of 20)</a:t>
            </a:r>
          </a:p>
        </p:txBody>
      </p:sp>
      <p:pic>
        <p:nvPicPr>
          <p:cNvPr id="6" name="Content Placeholder 5" descr="if left parenthesis root == null right parenthesis  For long description in Notes pane, press F6.">
            <a:extLst>
              <a:ext uri="{FF2B5EF4-FFF2-40B4-BE49-F238E27FC236}">
                <a16:creationId xmlns:a16="http://schemas.microsoft.com/office/drawing/2014/main" id="{2CAE8238-42FC-482B-9220-F5ECE7C97B75}"/>
              </a:ext>
            </a:extLst>
          </p:cNvPr>
          <p:cNvPicPr>
            <a:picLocks noGrp="1" noChangeAspect="1"/>
          </p:cNvPicPr>
          <p:nvPr>
            <p:ph sz="quarter" idx="13"/>
          </p:nvPr>
        </p:nvPicPr>
        <p:blipFill>
          <a:blip r:embed="rId3"/>
          <a:stretch>
            <a:fillRect/>
          </a:stretch>
        </p:blipFill>
        <p:spPr>
          <a:xfrm>
            <a:off x="963362" y="1554163"/>
            <a:ext cx="7279443" cy="4664075"/>
          </a:xfrm>
          <a:prstGeom prst="rect">
            <a:avLst/>
          </a:prstGeom>
        </p:spPr>
      </p:pic>
    </p:spTree>
    <p:extLst>
      <p:ext uri="{BB962C8B-B14F-4D97-AF65-F5344CB8AC3E}">
        <p14:creationId xmlns:p14="http://schemas.microsoft.com/office/powerpoint/2010/main" val="98626481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684E9C-C2DE-4C39-B0F6-B907BCE6CE35}"/>
              </a:ext>
            </a:extLst>
          </p:cNvPr>
          <p:cNvSpPr>
            <a:spLocks noGrp="1"/>
          </p:cNvSpPr>
          <p:nvPr>
            <p:ph type="title"/>
          </p:nvPr>
        </p:nvSpPr>
        <p:spPr>
          <a:xfrm>
            <a:off x="457200" y="215371"/>
            <a:ext cx="7669161" cy="1097279"/>
          </a:xfrm>
        </p:spPr>
        <p:txBody>
          <a:bodyPr/>
          <a:lstStyle/>
          <a:p>
            <a:r>
              <a:rPr lang="en-IN" sz="3200" dirty="0"/>
              <a:t>Trace Inserting 101 into the following tree </a:t>
            </a:r>
            <a:r>
              <a:rPr lang="en-IN" sz="2000" b="0" dirty="0"/>
              <a:t>(15 of 20)</a:t>
            </a:r>
          </a:p>
        </p:txBody>
      </p:sp>
      <p:pic>
        <p:nvPicPr>
          <p:cNvPr id="5" name="Content Placeholder 4" descr="if left parenthesis root == null right parenthesis  For long description in Notes pane, press F6.">
            <a:extLst>
              <a:ext uri="{FF2B5EF4-FFF2-40B4-BE49-F238E27FC236}">
                <a16:creationId xmlns:a16="http://schemas.microsoft.com/office/drawing/2014/main" id="{557FEF02-6FD2-4C56-B6F9-E7144A6DFBDC}"/>
              </a:ext>
            </a:extLst>
          </p:cNvPr>
          <p:cNvPicPr>
            <a:picLocks noGrp="1" noChangeAspect="1"/>
          </p:cNvPicPr>
          <p:nvPr>
            <p:ph sz="quarter" idx="13"/>
          </p:nvPr>
        </p:nvPicPr>
        <p:blipFill>
          <a:blip r:embed="rId3"/>
          <a:stretch>
            <a:fillRect/>
          </a:stretch>
        </p:blipFill>
        <p:spPr>
          <a:xfrm>
            <a:off x="962925" y="1554163"/>
            <a:ext cx="7221324" cy="4664075"/>
          </a:xfrm>
          <a:prstGeom prst="rect">
            <a:avLst/>
          </a:prstGeom>
        </p:spPr>
      </p:pic>
    </p:spTree>
    <p:extLst>
      <p:ext uri="{BB962C8B-B14F-4D97-AF65-F5344CB8AC3E}">
        <p14:creationId xmlns:p14="http://schemas.microsoft.com/office/powerpoint/2010/main" val="300257174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684E9C-C2DE-4C39-B0F6-B907BCE6CE35}"/>
              </a:ext>
            </a:extLst>
          </p:cNvPr>
          <p:cNvSpPr>
            <a:spLocks noGrp="1"/>
          </p:cNvSpPr>
          <p:nvPr>
            <p:ph type="title"/>
          </p:nvPr>
        </p:nvSpPr>
        <p:spPr>
          <a:xfrm>
            <a:off x="457200" y="215371"/>
            <a:ext cx="7669161" cy="1097279"/>
          </a:xfrm>
        </p:spPr>
        <p:txBody>
          <a:bodyPr/>
          <a:lstStyle/>
          <a:p>
            <a:r>
              <a:rPr lang="en-IN" sz="3200" dirty="0"/>
              <a:t>Trace Inserting 101 into the following tree </a:t>
            </a:r>
            <a:r>
              <a:rPr lang="en-IN" sz="2000" b="0" dirty="0"/>
              <a:t>(16 of 20)</a:t>
            </a:r>
          </a:p>
        </p:txBody>
      </p:sp>
      <p:pic>
        <p:nvPicPr>
          <p:cNvPr id="7" name="Content Placeholder 6" descr="if left parenthesis root == null right parenthesis  For long description in Notes pane, press F6.">
            <a:extLst>
              <a:ext uri="{FF2B5EF4-FFF2-40B4-BE49-F238E27FC236}">
                <a16:creationId xmlns:a16="http://schemas.microsoft.com/office/drawing/2014/main" id="{CF7E589C-4086-410B-BCBD-494F693C2DF3}"/>
              </a:ext>
            </a:extLst>
          </p:cNvPr>
          <p:cNvPicPr>
            <a:picLocks noGrp="1" noChangeAspect="1"/>
          </p:cNvPicPr>
          <p:nvPr>
            <p:ph sz="quarter" idx="13"/>
          </p:nvPr>
        </p:nvPicPr>
        <p:blipFill>
          <a:blip r:embed="rId3"/>
          <a:stretch>
            <a:fillRect/>
          </a:stretch>
        </p:blipFill>
        <p:spPr>
          <a:xfrm>
            <a:off x="962925" y="1554163"/>
            <a:ext cx="7221324" cy="4664075"/>
          </a:xfrm>
          <a:prstGeom prst="rect">
            <a:avLst/>
          </a:prstGeom>
        </p:spPr>
      </p:pic>
    </p:spTree>
    <p:extLst>
      <p:ext uri="{BB962C8B-B14F-4D97-AF65-F5344CB8AC3E}">
        <p14:creationId xmlns:p14="http://schemas.microsoft.com/office/powerpoint/2010/main" val="36293682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684E9C-C2DE-4C39-B0F6-B907BCE6CE35}"/>
              </a:ext>
            </a:extLst>
          </p:cNvPr>
          <p:cNvSpPr>
            <a:spLocks noGrp="1"/>
          </p:cNvSpPr>
          <p:nvPr>
            <p:ph type="title"/>
          </p:nvPr>
        </p:nvSpPr>
        <p:spPr>
          <a:xfrm>
            <a:off x="457200" y="215371"/>
            <a:ext cx="7669161" cy="1097279"/>
          </a:xfrm>
        </p:spPr>
        <p:txBody>
          <a:bodyPr/>
          <a:lstStyle/>
          <a:p>
            <a:r>
              <a:rPr lang="en-IN" sz="3200" dirty="0"/>
              <a:t>Trace Inserting 101 into the following tree </a:t>
            </a:r>
            <a:r>
              <a:rPr lang="en-IN" sz="2000" b="0" dirty="0"/>
              <a:t>(17 of 20)</a:t>
            </a:r>
          </a:p>
        </p:txBody>
      </p:sp>
      <p:pic>
        <p:nvPicPr>
          <p:cNvPr id="5" name="Content Placeholder 4" descr="if left parenthesis root == null right parenthesis  For long description in Notes pane, press F6.">
            <a:extLst>
              <a:ext uri="{FF2B5EF4-FFF2-40B4-BE49-F238E27FC236}">
                <a16:creationId xmlns:a16="http://schemas.microsoft.com/office/drawing/2014/main" id="{65399A9C-FEDE-4BDD-A152-C948A260BF80}"/>
              </a:ext>
            </a:extLst>
          </p:cNvPr>
          <p:cNvPicPr>
            <a:picLocks noGrp="1" noChangeAspect="1"/>
          </p:cNvPicPr>
          <p:nvPr>
            <p:ph sz="quarter" idx="13"/>
          </p:nvPr>
        </p:nvPicPr>
        <p:blipFill>
          <a:blip r:embed="rId3"/>
          <a:stretch>
            <a:fillRect/>
          </a:stretch>
        </p:blipFill>
        <p:spPr>
          <a:xfrm>
            <a:off x="962925" y="1554163"/>
            <a:ext cx="7221324" cy="4664075"/>
          </a:xfrm>
          <a:prstGeom prst="rect">
            <a:avLst/>
          </a:prstGeom>
        </p:spPr>
      </p:pic>
    </p:spTree>
    <p:extLst>
      <p:ext uri="{BB962C8B-B14F-4D97-AF65-F5344CB8AC3E}">
        <p14:creationId xmlns:p14="http://schemas.microsoft.com/office/powerpoint/2010/main" val="5713120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684E9C-C2DE-4C39-B0F6-B907BCE6CE35}"/>
              </a:ext>
            </a:extLst>
          </p:cNvPr>
          <p:cNvSpPr>
            <a:spLocks noGrp="1"/>
          </p:cNvSpPr>
          <p:nvPr>
            <p:ph type="title"/>
          </p:nvPr>
        </p:nvSpPr>
        <p:spPr>
          <a:xfrm>
            <a:off x="457200" y="215371"/>
            <a:ext cx="7669161" cy="1097279"/>
          </a:xfrm>
        </p:spPr>
        <p:txBody>
          <a:bodyPr/>
          <a:lstStyle/>
          <a:p>
            <a:r>
              <a:rPr lang="en-IN" sz="3200" dirty="0"/>
              <a:t>Trace Inserting 101 into the following tree </a:t>
            </a:r>
            <a:r>
              <a:rPr lang="en-IN" sz="2000" b="0" dirty="0"/>
              <a:t>(18 of 20)</a:t>
            </a:r>
          </a:p>
        </p:txBody>
      </p:sp>
      <p:pic>
        <p:nvPicPr>
          <p:cNvPr id="6" name="Content Placeholder 5" descr="if left parenthesis root == null right parenthesis  For long description in Notes pane, press F6.">
            <a:extLst>
              <a:ext uri="{FF2B5EF4-FFF2-40B4-BE49-F238E27FC236}">
                <a16:creationId xmlns:a16="http://schemas.microsoft.com/office/drawing/2014/main" id="{12553633-E90C-49F0-962D-14BF6AA6A954}"/>
              </a:ext>
            </a:extLst>
          </p:cNvPr>
          <p:cNvPicPr>
            <a:picLocks noGrp="1" noChangeAspect="1"/>
          </p:cNvPicPr>
          <p:nvPr>
            <p:ph sz="quarter" idx="13"/>
          </p:nvPr>
        </p:nvPicPr>
        <p:blipFill>
          <a:blip r:embed="rId3"/>
          <a:stretch>
            <a:fillRect/>
          </a:stretch>
        </p:blipFill>
        <p:spPr>
          <a:xfrm>
            <a:off x="962925" y="1554163"/>
            <a:ext cx="7221324" cy="4664075"/>
          </a:xfrm>
          <a:prstGeom prst="rect">
            <a:avLst/>
          </a:prstGeom>
        </p:spPr>
      </p:pic>
    </p:spTree>
    <p:extLst>
      <p:ext uri="{BB962C8B-B14F-4D97-AF65-F5344CB8AC3E}">
        <p14:creationId xmlns:p14="http://schemas.microsoft.com/office/powerpoint/2010/main" val="245426515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684E9C-C2DE-4C39-B0F6-B907BCE6CE35}"/>
              </a:ext>
            </a:extLst>
          </p:cNvPr>
          <p:cNvSpPr>
            <a:spLocks noGrp="1"/>
          </p:cNvSpPr>
          <p:nvPr>
            <p:ph type="title"/>
          </p:nvPr>
        </p:nvSpPr>
        <p:spPr>
          <a:xfrm>
            <a:off x="457200" y="215371"/>
            <a:ext cx="7669161" cy="1097279"/>
          </a:xfrm>
        </p:spPr>
        <p:txBody>
          <a:bodyPr/>
          <a:lstStyle/>
          <a:p>
            <a:r>
              <a:rPr lang="en-IN" sz="3200" dirty="0"/>
              <a:t>Trace Inserting 101 into the following tree </a:t>
            </a:r>
            <a:r>
              <a:rPr lang="en-IN" sz="2000" b="0" dirty="0"/>
              <a:t>(19 of 20)</a:t>
            </a:r>
          </a:p>
        </p:txBody>
      </p:sp>
      <p:pic>
        <p:nvPicPr>
          <p:cNvPr id="9" name="Content Placeholder 8" descr="if left parenthesis root == null right parenthesis  For long description in Notes pane, press F6.">
            <a:extLst>
              <a:ext uri="{FF2B5EF4-FFF2-40B4-BE49-F238E27FC236}">
                <a16:creationId xmlns:a16="http://schemas.microsoft.com/office/drawing/2014/main" id="{A15EE8CD-43DB-448C-BC5F-2239E95EBFF4}"/>
              </a:ext>
            </a:extLst>
          </p:cNvPr>
          <p:cNvPicPr>
            <a:picLocks noGrp="1" noChangeAspect="1"/>
          </p:cNvPicPr>
          <p:nvPr>
            <p:ph sz="quarter" idx="13"/>
          </p:nvPr>
        </p:nvPicPr>
        <p:blipFill>
          <a:blip r:embed="rId3"/>
          <a:stretch>
            <a:fillRect/>
          </a:stretch>
        </p:blipFill>
        <p:spPr>
          <a:xfrm>
            <a:off x="962925" y="1554163"/>
            <a:ext cx="7221324" cy="4664075"/>
          </a:xfrm>
          <a:prstGeom prst="rect">
            <a:avLst/>
          </a:prstGeom>
        </p:spPr>
      </p:pic>
    </p:spTree>
    <p:extLst>
      <p:ext uri="{BB962C8B-B14F-4D97-AF65-F5344CB8AC3E}">
        <p14:creationId xmlns:p14="http://schemas.microsoft.com/office/powerpoint/2010/main" val="289685156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684E9C-C2DE-4C39-B0F6-B907BCE6CE35}"/>
              </a:ext>
            </a:extLst>
          </p:cNvPr>
          <p:cNvSpPr>
            <a:spLocks noGrp="1"/>
          </p:cNvSpPr>
          <p:nvPr>
            <p:ph type="title"/>
          </p:nvPr>
        </p:nvSpPr>
        <p:spPr>
          <a:xfrm>
            <a:off x="457200" y="215371"/>
            <a:ext cx="7669161" cy="1097279"/>
          </a:xfrm>
        </p:spPr>
        <p:txBody>
          <a:bodyPr/>
          <a:lstStyle/>
          <a:p>
            <a:r>
              <a:rPr lang="en-IN" sz="3200" dirty="0"/>
              <a:t>Trace Inserting 101 into the following tree </a:t>
            </a:r>
            <a:r>
              <a:rPr lang="en-IN" sz="2000" b="0" dirty="0"/>
              <a:t>(20 of 20)</a:t>
            </a:r>
          </a:p>
        </p:txBody>
      </p:sp>
      <p:pic>
        <p:nvPicPr>
          <p:cNvPr id="7" name="Content Placeholder 6" descr="if left parenthesis root == null right parenthesis  For long description in Notes pane, press F6.">
            <a:extLst>
              <a:ext uri="{FF2B5EF4-FFF2-40B4-BE49-F238E27FC236}">
                <a16:creationId xmlns:a16="http://schemas.microsoft.com/office/drawing/2014/main" id="{4F34FEFF-70B3-4B42-98B2-50CC27A12831}"/>
              </a:ext>
            </a:extLst>
          </p:cNvPr>
          <p:cNvPicPr>
            <a:picLocks noGrp="1" noChangeAspect="1"/>
          </p:cNvPicPr>
          <p:nvPr>
            <p:ph sz="quarter" idx="13"/>
          </p:nvPr>
        </p:nvPicPr>
        <p:blipFill>
          <a:blip r:embed="rId3"/>
          <a:stretch>
            <a:fillRect/>
          </a:stretch>
        </p:blipFill>
        <p:spPr>
          <a:xfrm>
            <a:off x="962925" y="1554163"/>
            <a:ext cx="7221324" cy="4664075"/>
          </a:xfrm>
          <a:prstGeom prst="rect">
            <a:avLst/>
          </a:prstGeom>
        </p:spPr>
      </p:pic>
    </p:spTree>
    <p:extLst>
      <p:ext uri="{BB962C8B-B14F-4D97-AF65-F5344CB8AC3E}">
        <p14:creationId xmlns:p14="http://schemas.microsoft.com/office/powerpoint/2010/main" val="103910145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684E9C-C2DE-4C39-B0F6-B907BCE6CE35}"/>
              </a:ext>
            </a:extLst>
          </p:cNvPr>
          <p:cNvSpPr>
            <a:spLocks noGrp="1"/>
          </p:cNvSpPr>
          <p:nvPr>
            <p:ph type="title"/>
          </p:nvPr>
        </p:nvSpPr>
        <p:spPr>
          <a:xfrm>
            <a:off x="457200" y="215371"/>
            <a:ext cx="7669161" cy="1097279"/>
          </a:xfrm>
        </p:spPr>
        <p:txBody>
          <a:bodyPr/>
          <a:lstStyle/>
          <a:p>
            <a:r>
              <a:rPr lang="en-US" altLang="en-US" dirty="0"/>
              <a:t>Inserting 59 into the Tree (Recursion)</a:t>
            </a:r>
            <a:endParaRPr lang="en-IN" b="0" dirty="0"/>
          </a:p>
        </p:txBody>
      </p:sp>
      <p:pic>
        <p:nvPicPr>
          <p:cNvPr id="7" name="Content Placeholder 6">
            <a:extLst>
              <a:ext uri="{FF2B5EF4-FFF2-40B4-BE49-F238E27FC236}">
                <a16:creationId xmlns:a16="http://schemas.microsoft.com/office/drawing/2014/main" id="{003DDB82-4074-4533-9A01-2BB783E39B58}"/>
              </a:ext>
            </a:extLst>
          </p:cNvPr>
          <p:cNvPicPr>
            <a:picLocks noGrp="1" noChangeAspect="1"/>
          </p:cNvPicPr>
          <p:nvPr>
            <p:ph sz="quarter" idx="13"/>
          </p:nvPr>
        </p:nvPicPr>
        <p:blipFill>
          <a:blip r:embed="rId3">
            <a:extLst>
              <a:ext uri="{28A0092B-C50C-407E-A947-70E740481C1C}">
                <a14:useLocalDpi xmlns:a14="http://schemas.microsoft.com/office/drawing/2010/main" val="0"/>
              </a:ext>
            </a:extLst>
          </a:blip>
          <a:stretch>
            <a:fillRect/>
          </a:stretch>
        </p:blipFill>
        <p:spPr>
          <a:xfrm>
            <a:off x="5112060" y="2888940"/>
            <a:ext cx="3877216" cy="3048425"/>
          </a:xfrm>
        </p:spPr>
      </p:pic>
    </p:spTree>
    <p:extLst>
      <p:ext uri="{BB962C8B-B14F-4D97-AF65-F5344CB8AC3E}">
        <p14:creationId xmlns:p14="http://schemas.microsoft.com/office/powerpoint/2010/main" val="397557928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custDataLst>
              <p:tags r:id="rId1"/>
            </p:custDataLst>
          </p:nvPr>
        </p:nvSpPr>
        <p:spPr/>
        <p:txBody>
          <a:bodyPr/>
          <a:lstStyle/>
          <a:p>
            <a:r>
              <a:rPr lang="en-US"/>
              <a:t>Deletion in BST</a:t>
            </a:r>
          </a:p>
        </p:txBody>
      </p:sp>
      <p:sp>
        <p:nvSpPr>
          <p:cNvPr id="22531" name="Oval 3"/>
          <p:cNvSpPr>
            <a:spLocks noChangeAspect="1" noChangeArrowheads="1"/>
          </p:cNvSpPr>
          <p:nvPr>
            <p:custDataLst>
              <p:tags r:id="rId2"/>
            </p:custDataLst>
          </p:nvPr>
        </p:nvSpPr>
        <p:spPr bwMode="auto">
          <a:xfrm>
            <a:off x="5867400" y="3378200"/>
            <a:ext cx="381000" cy="381000"/>
          </a:xfrm>
          <a:prstGeom prst="ellipse">
            <a:avLst/>
          </a:prstGeom>
          <a:noFill/>
          <a:ln w="38100">
            <a:solidFill>
              <a:schemeClr val="tx1"/>
            </a:solidFill>
            <a:round/>
            <a:headEnd/>
            <a:tailEnd/>
          </a:ln>
        </p:spPr>
        <p:txBody>
          <a:bodyPr wrap="none" anchor="ctr"/>
          <a:lstStyle/>
          <a:p>
            <a:pPr algn="ctr"/>
            <a:r>
              <a:rPr lang="en-US"/>
              <a:t>20</a:t>
            </a:r>
          </a:p>
        </p:txBody>
      </p:sp>
      <p:sp>
        <p:nvSpPr>
          <p:cNvPr id="22532" name="Oval 4"/>
          <p:cNvSpPr>
            <a:spLocks noChangeAspect="1" noChangeArrowheads="1"/>
          </p:cNvSpPr>
          <p:nvPr>
            <p:custDataLst>
              <p:tags r:id="rId3"/>
            </p:custDataLst>
          </p:nvPr>
        </p:nvSpPr>
        <p:spPr bwMode="auto">
          <a:xfrm>
            <a:off x="3733800" y="3378200"/>
            <a:ext cx="381000" cy="381000"/>
          </a:xfrm>
          <a:prstGeom prst="ellipse">
            <a:avLst/>
          </a:prstGeom>
          <a:noFill/>
          <a:ln w="38100">
            <a:solidFill>
              <a:schemeClr val="tx1"/>
            </a:solidFill>
            <a:round/>
            <a:headEnd/>
            <a:tailEnd/>
          </a:ln>
        </p:spPr>
        <p:txBody>
          <a:bodyPr wrap="none" anchor="ctr"/>
          <a:lstStyle/>
          <a:p>
            <a:pPr algn="ctr"/>
            <a:r>
              <a:rPr lang="en-US"/>
              <a:t>9</a:t>
            </a:r>
          </a:p>
        </p:txBody>
      </p:sp>
      <p:sp>
        <p:nvSpPr>
          <p:cNvPr id="22533" name="Oval 5"/>
          <p:cNvSpPr>
            <a:spLocks noChangeAspect="1" noChangeArrowheads="1"/>
          </p:cNvSpPr>
          <p:nvPr>
            <p:custDataLst>
              <p:tags r:id="rId4"/>
            </p:custDataLst>
          </p:nvPr>
        </p:nvSpPr>
        <p:spPr bwMode="auto">
          <a:xfrm>
            <a:off x="2667000" y="3378200"/>
            <a:ext cx="381000" cy="381000"/>
          </a:xfrm>
          <a:prstGeom prst="ellipse">
            <a:avLst/>
          </a:prstGeom>
          <a:noFill/>
          <a:ln w="38100">
            <a:solidFill>
              <a:schemeClr val="tx1"/>
            </a:solidFill>
            <a:round/>
            <a:headEnd/>
            <a:tailEnd/>
          </a:ln>
        </p:spPr>
        <p:txBody>
          <a:bodyPr wrap="none" anchor="ctr"/>
          <a:lstStyle/>
          <a:p>
            <a:pPr algn="ctr"/>
            <a:r>
              <a:rPr lang="en-US"/>
              <a:t>2</a:t>
            </a:r>
          </a:p>
        </p:txBody>
      </p:sp>
      <p:sp>
        <p:nvSpPr>
          <p:cNvPr id="22534" name="Oval 6"/>
          <p:cNvSpPr>
            <a:spLocks noChangeAspect="1" noChangeArrowheads="1"/>
          </p:cNvSpPr>
          <p:nvPr>
            <p:custDataLst>
              <p:tags r:id="rId5"/>
            </p:custDataLst>
          </p:nvPr>
        </p:nvSpPr>
        <p:spPr bwMode="auto">
          <a:xfrm>
            <a:off x="5334000" y="2489200"/>
            <a:ext cx="381000" cy="381000"/>
          </a:xfrm>
          <a:prstGeom prst="ellipse">
            <a:avLst/>
          </a:prstGeom>
          <a:noFill/>
          <a:ln w="38100">
            <a:solidFill>
              <a:schemeClr val="tx1"/>
            </a:solidFill>
            <a:round/>
            <a:headEnd/>
            <a:tailEnd/>
          </a:ln>
        </p:spPr>
        <p:txBody>
          <a:bodyPr wrap="none" anchor="ctr"/>
          <a:lstStyle/>
          <a:p>
            <a:pPr algn="ctr"/>
            <a:r>
              <a:rPr lang="en-US"/>
              <a:t>15</a:t>
            </a:r>
          </a:p>
        </p:txBody>
      </p:sp>
      <p:sp>
        <p:nvSpPr>
          <p:cNvPr id="22535" name="Oval 7"/>
          <p:cNvSpPr>
            <a:spLocks noChangeAspect="1" noChangeArrowheads="1"/>
          </p:cNvSpPr>
          <p:nvPr>
            <p:custDataLst>
              <p:tags r:id="rId6"/>
            </p:custDataLst>
          </p:nvPr>
        </p:nvSpPr>
        <p:spPr bwMode="auto">
          <a:xfrm>
            <a:off x="3200400" y="2489200"/>
            <a:ext cx="381000" cy="381000"/>
          </a:xfrm>
          <a:prstGeom prst="ellipse">
            <a:avLst/>
          </a:prstGeom>
          <a:noFill/>
          <a:ln w="38100">
            <a:solidFill>
              <a:schemeClr val="tx1"/>
            </a:solidFill>
            <a:round/>
            <a:headEnd/>
            <a:tailEnd/>
          </a:ln>
        </p:spPr>
        <p:txBody>
          <a:bodyPr wrap="none" anchor="ctr"/>
          <a:lstStyle/>
          <a:p>
            <a:pPr algn="ctr"/>
            <a:r>
              <a:rPr lang="en-US"/>
              <a:t>5</a:t>
            </a:r>
          </a:p>
        </p:txBody>
      </p:sp>
      <p:sp>
        <p:nvSpPr>
          <p:cNvPr id="22536" name="Oval 8"/>
          <p:cNvSpPr>
            <a:spLocks noChangeAspect="1" noChangeArrowheads="1"/>
          </p:cNvSpPr>
          <p:nvPr>
            <p:custDataLst>
              <p:tags r:id="rId7"/>
            </p:custDataLst>
          </p:nvPr>
        </p:nvSpPr>
        <p:spPr bwMode="auto">
          <a:xfrm>
            <a:off x="4267200" y="1600200"/>
            <a:ext cx="381000" cy="381000"/>
          </a:xfrm>
          <a:prstGeom prst="ellipse">
            <a:avLst/>
          </a:prstGeom>
          <a:noFill/>
          <a:ln w="38100">
            <a:solidFill>
              <a:schemeClr val="tx1"/>
            </a:solidFill>
            <a:round/>
            <a:headEnd/>
            <a:tailEnd/>
          </a:ln>
        </p:spPr>
        <p:txBody>
          <a:bodyPr wrap="none" anchor="ctr"/>
          <a:lstStyle/>
          <a:p>
            <a:pPr algn="ctr"/>
            <a:r>
              <a:rPr lang="en-US"/>
              <a:t>12</a:t>
            </a:r>
          </a:p>
        </p:txBody>
      </p:sp>
      <p:cxnSp>
        <p:nvCxnSpPr>
          <p:cNvPr id="22537" name="AutoShape 9"/>
          <p:cNvCxnSpPr>
            <a:cxnSpLocks noChangeShapeType="1"/>
            <a:stCxn id="22536" idx="3"/>
            <a:endCxn id="22535" idx="0"/>
          </p:cNvCxnSpPr>
          <p:nvPr>
            <p:custDataLst>
              <p:tags r:id="rId8"/>
            </p:custDataLst>
          </p:nvPr>
        </p:nvCxnSpPr>
        <p:spPr bwMode="auto">
          <a:xfrm flipH="1">
            <a:off x="3390900" y="1944688"/>
            <a:ext cx="931863" cy="525462"/>
          </a:xfrm>
          <a:prstGeom prst="straightConnector1">
            <a:avLst/>
          </a:prstGeom>
          <a:noFill/>
          <a:ln w="9525">
            <a:solidFill>
              <a:schemeClr val="tx1"/>
            </a:solidFill>
            <a:round/>
            <a:headEnd type="none" w="med" len="med"/>
            <a:tailEnd type="none" w="med" len="med"/>
          </a:ln>
        </p:spPr>
      </p:cxnSp>
      <p:cxnSp>
        <p:nvCxnSpPr>
          <p:cNvPr id="22538" name="AutoShape 10"/>
          <p:cNvCxnSpPr>
            <a:cxnSpLocks noChangeShapeType="1"/>
            <a:stCxn id="22536" idx="5"/>
            <a:endCxn id="22534" idx="0"/>
          </p:cNvCxnSpPr>
          <p:nvPr>
            <p:custDataLst>
              <p:tags r:id="rId9"/>
            </p:custDataLst>
          </p:nvPr>
        </p:nvCxnSpPr>
        <p:spPr bwMode="auto">
          <a:xfrm>
            <a:off x="4592638" y="1944688"/>
            <a:ext cx="931862" cy="525462"/>
          </a:xfrm>
          <a:prstGeom prst="straightConnector1">
            <a:avLst/>
          </a:prstGeom>
          <a:noFill/>
          <a:ln w="9525">
            <a:solidFill>
              <a:schemeClr val="tx1"/>
            </a:solidFill>
            <a:round/>
            <a:headEnd type="none" w="med" len="med"/>
            <a:tailEnd type="none" w="med" len="med"/>
          </a:ln>
        </p:spPr>
      </p:cxnSp>
      <p:cxnSp>
        <p:nvCxnSpPr>
          <p:cNvPr id="22539" name="AutoShape 11"/>
          <p:cNvCxnSpPr>
            <a:cxnSpLocks noChangeShapeType="1"/>
            <a:stCxn id="22534" idx="5"/>
            <a:endCxn id="22531" idx="0"/>
          </p:cNvCxnSpPr>
          <p:nvPr>
            <p:custDataLst>
              <p:tags r:id="rId10"/>
            </p:custDataLst>
          </p:nvPr>
        </p:nvCxnSpPr>
        <p:spPr bwMode="auto">
          <a:xfrm>
            <a:off x="5659438" y="2833688"/>
            <a:ext cx="398462" cy="525462"/>
          </a:xfrm>
          <a:prstGeom prst="straightConnector1">
            <a:avLst/>
          </a:prstGeom>
          <a:noFill/>
          <a:ln w="9525">
            <a:solidFill>
              <a:schemeClr val="tx1"/>
            </a:solidFill>
            <a:round/>
            <a:headEnd type="none" w="med" len="med"/>
            <a:tailEnd type="none" w="med" len="med"/>
          </a:ln>
        </p:spPr>
      </p:cxnSp>
      <p:cxnSp>
        <p:nvCxnSpPr>
          <p:cNvPr id="22540" name="AutoShape 12"/>
          <p:cNvCxnSpPr>
            <a:cxnSpLocks noChangeShapeType="1"/>
            <a:stCxn id="22535" idx="3"/>
            <a:endCxn id="22533" idx="0"/>
          </p:cNvCxnSpPr>
          <p:nvPr>
            <p:custDataLst>
              <p:tags r:id="rId11"/>
            </p:custDataLst>
          </p:nvPr>
        </p:nvCxnSpPr>
        <p:spPr bwMode="auto">
          <a:xfrm flipH="1">
            <a:off x="2857500" y="2833688"/>
            <a:ext cx="398463" cy="525462"/>
          </a:xfrm>
          <a:prstGeom prst="straightConnector1">
            <a:avLst/>
          </a:prstGeom>
          <a:noFill/>
          <a:ln w="9525">
            <a:solidFill>
              <a:schemeClr val="tx1"/>
            </a:solidFill>
            <a:round/>
            <a:headEnd type="none" w="med" len="med"/>
            <a:tailEnd type="none" w="med" len="med"/>
          </a:ln>
        </p:spPr>
      </p:cxnSp>
      <p:cxnSp>
        <p:nvCxnSpPr>
          <p:cNvPr id="22541" name="AutoShape 13"/>
          <p:cNvCxnSpPr>
            <a:cxnSpLocks noChangeShapeType="1"/>
            <a:stCxn id="22535" idx="5"/>
            <a:endCxn id="22532" idx="0"/>
          </p:cNvCxnSpPr>
          <p:nvPr>
            <p:custDataLst>
              <p:tags r:id="rId12"/>
            </p:custDataLst>
          </p:nvPr>
        </p:nvCxnSpPr>
        <p:spPr bwMode="auto">
          <a:xfrm>
            <a:off x="3525838" y="2833688"/>
            <a:ext cx="398462" cy="525462"/>
          </a:xfrm>
          <a:prstGeom prst="straightConnector1">
            <a:avLst/>
          </a:prstGeom>
          <a:noFill/>
          <a:ln w="9525">
            <a:solidFill>
              <a:schemeClr val="tx1"/>
            </a:solidFill>
            <a:round/>
            <a:headEnd type="none" w="med" len="med"/>
            <a:tailEnd type="none" w="med" len="med"/>
          </a:ln>
        </p:spPr>
      </p:cxnSp>
      <p:sp>
        <p:nvSpPr>
          <p:cNvPr id="22542" name="Oval 14"/>
          <p:cNvSpPr>
            <a:spLocks noChangeAspect="1" noChangeArrowheads="1"/>
          </p:cNvSpPr>
          <p:nvPr>
            <p:custDataLst>
              <p:tags r:id="rId13"/>
            </p:custDataLst>
          </p:nvPr>
        </p:nvSpPr>
        <p:spPr bwMode="auto">
          <a:xfrm>
            <a:off x="6134100" y="4267200"/>
            <a:ext cx="381000" cy="381000"/>
          </a:xfrm>
          <a:prstGeom prst="ellipse">
            <a:avLst/>
          </a:prstGeom>
          <a:noFill/>
          <a:ln w="38100">
            <a:solidFill>
              <a:schemeClr val="tx1"/>
            </a:solidFill>
            <a:round/>
            <a:headEnd/>
            <a:tailEnd/>
          </a:ln>
        </p:spPr>
        <p:txBody>
          <a:bodyPr wrap="none" anchor="ctr"/>
          <a:lstStyle/>
          <a:p>
            <a:pPr algn="ctr"/>
            <a:r>
              <a:rPr lang="en-US"/>
              <a:t>30</a:t>
            </a:r>
          </a:p>
        </p:txBody>
      </p:sp>
      <p:cxnSp>
        <p:nvCxnSpPr>
          <p:cNvPr id="22543" name="AutoShape 15"/>
          <p:cNvCxnSpPr>
            <a:cxnSpLocks noChangeShapeType="1"/>
            <a:stCxn id="22531" idx="5"/>
            <a:endCxn id="22542" idx="0"/>
          </p:cNvCxnSpPr>
          <p:nvPr>
            <p:custDataLst>
              <p:tags r:id="rId14"/>
            </p:custDataLst>
          </p:nvPr>
        </p:nvCxnSpPr>
        <p:spPr bwMode="auto">
          <a:xfrm>
            <a:off x="6192838" y="3722688"/>
            <a:ext cx="131762" cy="525462"/>
          </a:xfrm>
          <a:prstGeom prst="straightConnector1">
            <a:avLst/>
          </a:prstGeom>
          <a:noFill/>
          <a:ln w="9525">
            <a:solidFill>
              <a:schemeClr val="tx1"/>
            </a:solidFill>
            <a:round/>
            <a:headEnd type="none" w="med" len="med"/>
            <a:tailEnd type="none" w="med" len="med"/>
          </a:ln>
        </p:spPr>
      </p:cxnSp>
      <p:sp>
        <p:nvSpPr>
          <p:cNvPr id="22544" name="Oval 16"/>
          <p:cNvSpPr>
            <a:spLocks noChangeAspect="1" noChangeArrowheads="1"/>
          </p:cNvSpPr>
          <p:nvPr>
            <p:custDataLst>
              <p:tags r:id="rId15"/>
            </p:custDataLst>
          </p:nvPr>
        </p:nvSpPr>
        <p:spPr bwMode="auto">
          <a:xfrm>
            <a:off x="3467100" y="4267200"/>
            <a:ext cx="381000" cy="381000"/>
          </a:xfrm>
          <a:prstGeom prst="ellipse">
            <a:avLst/>
          </a:prstGeom>
          <a:noFill/>
          <a:ln w="38100">
            <a:solidFill>
              <a:schemeClr val="tx1"/>
            </a:solidFill>
            <a:round/>
            <a:headEnd/>
            <a:tailEnd/>
          </a:ln>
        </p:spPr>
        <p:txBody>
          <a:bodyPr wrap="none" anchor="ctr"/>
          <a:lstStyle/>
          <a:p>
            <a:pPr algn="ctr"/>
            <a:r>
              <a:rPr lang="en-US"/>
              <a:t>7</a:t>
            </a:r>
          </a:p>
        </p:txBody>
      </p:sp>
      <p:cxnSp>
        <p:nvCxnSpPr>
          <p:cNvPr id="22545" name="AutoShape 17"/>
          <p:cNvCxnSpPr>
            <a:cxnSpLocks noChangeShapeType="1"/>
            <a:stCxn id="22532" idx="3"/>
            <a:endCxn id="22544" idx="0"/>
          </p:cNvCxnSpPr>
          <p:nvPr>
            <p:custDataLst>
              <p:tags r:id="rId16"/>
            </p:custDataLst>
          </p:nvPr>
        </p:nvCxnSpPr>
        <p:spPr bwMode="auto">
          <a:xfrm flipH="1">
            <a:off x="3657600" y="3722688"/>
            <a:ext cx="131763" cy="525462"/>
          </a:xfrm>
          <a:prstGeom prst="straightConnector1">
            <a:avLst/>
          </a:prstGeom>
          <a:noFill/>
          <a:ln w="9525">
            <a:solidFill>
              <a:schemeClr val="tx1"/>
            </a:solidFill>
            <a:round/>
            <a:headEnd type="none" w="med" len="med"/>
            <a:tailEnd type="none" w="med" len="med"/>
          </a:ln>
        </p:spPr>
      </p:cxnSp>
      <p:sp>
        <p:nvSpPr>
          <p:cNvPr id="22546" name="Oval 18"/>
          <p:cNvSpPr>
            <a:spLocks noChangeAspect="1" noChangeArrowheads="1"/>
          </p:cNvSpPr>
          <p:nvPr>
            <p:custDataLst>
              <p:tags r:id="rId17"/>
            </p:custDataLst>
          </p:nvPr>
        </p:nvSpPr>
        <p:spPr bwMode="auto">
          <a:xfrm>
            <a:off x="5600700" y="4259263"/>
            <a:ext cx="381000" cy="381000"/>
          </a:xfrm>
          <a:prstGeom prst="ellipse">
            <a:avLst/>
          </a:prstGeom>
          <a:noFill/>
          <a:ln w="38100">
            <a:solidFill>
              <a:schemeClr val="tx1"/>
            </a:solidFill>
            <a:round/>
            <a:headEnd/>
            <a:tailEnd/>
          </a:ln>
        </p:spPr>
        <p:txBody>
          <a:bodyPr wrap="none" anchor="ctr"/>
          <a:lstStyle/>
          <a:p>
            <a:pPr algn="ctr"/>
            <a:r>
              <a:rPr lang="en-US"/>
              <a:t>17</a:t>
            </a:r>
          </a:p>
        </p:txBody>
      </p:sp>
      <p:cxnSp>
        <p:nvCxnSpPr>
          <p:cNvPr id="22547" name="AutoShape 19"/>
          <p:cNvCxnSpPr>
            <a:cxnSpLocks noChangeShapeType="1"/>
            <a:stCxn id="22531" idx="3"/>
            <a:endCxn id="22546" idx="0"/>
          </p:cNvCxnSpPr>
          <p:nvPr>
            <p:custDataLst>
              <p:tags r:id="rId18"/>
            </p:custDataLst>
          </p:nvPr>
        </p:nvCxnSpPr>
        <p:spPr bwMode="auto">
          <a:xfrm flipH="1">
            <a:off x="5791200" y="3722688"/>
            <a:ext cx="131763" cy="517525"/>
          </a:xfrm>
          <a:prstGeom prst="straightConnector1">
            <a:avLst/>
          </a:prstGeom>
          <a:noFill/>
          <a:ln w="9525">
            <a:solidFill>
              <a:schemeClr val="tx1"/>
            </a:solidFill>
            <a:round/>
            <a:headEnd type="none" w="med" len="med"/>
            <a:tailEnd type="none" w="med" len="med"/>
          </a:ln>
        </p:spPr>
      </p:cxnSp>
      <p:sp>
        <p:nvSpPr>
          <p:cNvPr id="22548" name="Text Box 20"/>
          <p:cNvSpPr txBox="1">
            <a:spLocks noChangeArrowheads="1"/>
          </p:cNvSpPr>
          <p:nvPr>
            <p:custDataLst>
              <p:tags r:id="rId19"/>
            </p:custDataLst>
          </p:nvPr>
        </p:nvSpPr>
        <p:spPr bwMode="auto">
          <a:xfrm>
            <a:off x="1676401" y="5105400"/>
            <a:ext cx="6248400" cy="954107"/>
          </a:xfrm>
          <a:prstGeom prst="rect">
            <a:avLst/>
          </a:prstGeom>
          <a:noFill/>
          <a:ln w="9525">
            <a:noFill/>
            <a:miter lim="800000"/>
            <a:headEnd/>
            <a:tailEnd/>
          </a:ln>
        </p:spPr>
        <p:txBody>
          <a:bodyPr wrap="square">
            <a:spAutoFit/>
          </a:bodyPr>
          <a:lstStyle/>
          <a:p>
            <a:pPr algn="ctr"/>
            <a:r>
              <a:rPr lang="en-US" sz="2800" b="0" dirty="0">
                <a:solidFill>
                  <a:srgbClr val="FF0000"/>
                </a:solidFill>
                <a:latin typeface="+mn-lt"/>
              </a:rPr>
              <a:t>Why might deletion be harder than insertion?</a:t>
            </a:r>
          </a:p>
        </p:txBody>
      </p:sp>
      <p:sp>
        <p:nvSpPr>
          <p:cNvPr id="22549" name="Oval 22"/>
          <p:cNvSpPr>
            <a:spLocks noChangeAspect="1" noChangeArrowheads="1"/>
          </p:cNvSpPr>
          <p:nvPr>
            <p:custDataLst>
              <p:tags r:id="rId20"/>
            </p:custDataLst>
          </p:nvPr>
        </p:nvSpPr>
        <p:spPr bwMode="auto">
          <a:xfrm>
            <a:off x="3979863" y="4278313"/>
            <a:ext cx="381000" cy="381000"/>
          </a:xfrm>
          <a:prstGeom prst="ellipse">
            <a:avLst/>
          </a:prstGeom>
          <a:noFill/>
          <a:ln w="38100">
            <a:solidFill>
              <a:schemeClr val="tx1"/>
            </a:solidFill>
            <a:round/>
            <a:headEnd/>
            <a:tailEnd/>
          </a:ln>
        </p:spPr>
        <p:txBody>
          <a:bodyPr wrap="none" anchor="ctr"/>
          <a:lstStyle/>
          <a:p>
            <a:pPr algn="ctr"/>
            <a:r>
              <a:rPr lang="en-US"/>
              <a:t>10</a:t>
            </a:r>
          </a:p>
        </p:txBody>
      </p:sp>
      <p:cxnSp>
        <p:nvCxnSpPr>
          <p:cNvPr id="22550" name="AutoShape 23"/>
          <p:cNvCxnSpPr>
            <a:cxnSpLocks noChangeShapeType="1"/>
            <a:stCxn id="22532" idx="5"/>
            <a:endCxn id="22549" idx="0"/>
          </p:cNvCxnSpPr>
          <p:nvPr>
            <p:custDataLst>
              <p:tags r:id="rId21"/>
            </p:custDataLst>
          </p:nvPr>
        </p:nvCxnSpPr>
        <p:spPr bwMode="auto">
          <a:xfrm>
            <a:off x="4059004" y="3703404"/>
            <a:ext cx="111359" cy="574909"/>
          </a:xfrm>
          <a:prstGeom prst="straightConnector1">
            <a:avLst/>
          </a:prstGeom>
          <a:noFill/>
          <a:ln w="9525">
            <a:solidFill>
              <a:schemeClr val="tx1"/>
            </a:solidFill>
            <a:round/>
            <a:headEnd type="none" w="med" len="med"/>
            <a:tailEnd type="none" w="med" len="med"/>
          </a:ln>
        </p:spPr>
      </p:cxnSp>
      <p:sp>
        <p:nvSpPr>
          <p:cNvPr id="28" name="Slide Number Placeholder 5"/>
          <p:cNvSpPr>
            <a:spLocks noGrp="1"/>
          </p:cNvSpPr>
          <p:nvPr>
            <p:ph type="sldNum" sz="quarter" idx="12"/>
          </p:nvPr>
        </p:nvSpPr>
        <p:spPr>
          <a:xfrm>
            <a:off x="8130654" y="6356350"/>
            <a:ext cx="784746"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781ADA0-3BB4-460A-B7EB-C1A8DEAFE2E2}" type="slidenum">
              <a:rPr lang="en-US" smtClean="0"/>
              <a:pPr/>
              <a:t>59</a:t>
            </a:fld>
            <a:endParaRPr lang="en-US"/>
          </a:p>
        </p:txBody>
      </p:sp>
    </p:spTree>
    <p:extLst>
      <p:ext uri="{BB962C8B-B14F-4D97-AF65-F5344CB8AC3E}">
        <p14:creationId xmlns:p14="http://schemas.microsoft.com/office/powerpoint/2010/main" val="33595864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300" dirty="0"/>
              <a:t>Why Trees?</a:t>
            </a:r>
          </a:p>
        </p:txBody>
      </p:sp>
      <p:sp>
        <p:nvSpPr>
          <p:cNvPr id="3" name="Content Placeholder 2"/>
          <p:cNvSpPr>
            <a:spLocks noGrp="1"/>
          </p:cNvSpPr>
          <p:nvPr>
            <p:ph idx="1"/>
          </p:nvPr>
        </p:nvSpPr>
        <p:spPr/>
        <p:txBody>
          <a:bodyPr/>
          <a:lstStyle/>
          <a:p>
            <a:pPr marL="0" indent="0">
              <a:buNone/>
            </a:pPr>
            <a:r>
              <a:rPr lang="en-US" dirty="0"/>
              <a:t>Trees offer speed ups because of their branching factors</a:t>
            </a:r>
          </a:p>
          <a:p>
            <a:r>
              <a:rPr lang="en-US" dirty="0"/>
              <a:t>Binary Search Trees are structured forms of </a:t>
            </a:r>
            <a:r>
              <a:rPr lang="en-US" i="1" dirty="0">
                <a:solidFill>
                  <a:schemeClr val="accent6"/>
                </a:solidFill>
              </a:rPr>
              <a:t>binary search</a:t>
            </a:r>
            <a:endParaRPr lang="en-US" dirty="0">
              <a:solidFill>
                <a:schemeClr val="accent6"/>
              </a:solidFill>
            </a:endParaRPr>
          </a:p>
          <a:p>
            <a:pPr marL="0" indent="0">
              <a:buNone/>
            </a:pPr>
            <a:endParaRPr lang="en-US" dirty="0"/>
          </a:p>
          <a:p>
            <a:pPr marL="0" indent="0">
              <a:buNone/>
            </a:pPr>
            <a:r>
              <a:rPr lang="en-US" dirty="0"/>
              <a:t>Even a basic BST is fairly good</a:t>
            </a:r>
          </a:p>
        </p:txBody>
      </p:sp>
      <p:sp>
        <p:nvSpPr>
          <p:cNvPr id="6" name="Slide Number Placeholder 5"/>
          <p:cNvSpPr>
            <a:spLocks noGrp="1"/>
          </p:cNvSpPr>
          <p:nvPr>
            <p:ph type="sldNum" sz="quarter" idx="12"/>
          </p:nvPr>
        </p:nvSpPr>
        <p:spPr>
          <a:xfrm>
            <a:off x="8130654" y="6356350"/>
            <a:ext cx="784746"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781ADA0-3BB4-460A-B7EB-C1A8DEAFE2E2}" type="slidenum">
              <a:rPr lang="en-US" smtClean="0"/>
              <a:pPr/>
              <a:t>6</a:t>
            </a:fld>
            <a:endParaRPr lang="en-US"/>
          </a:p>
        </p:txBody>
      </p:sp>
      <p:graphicFrame>
        <p:nvGraphicFramePr>
          <p:cNvPr id="7" name="Content Placeholder 6"/>
          <p:cNvGraphicFramePr>
            <a:graphicFrameLocks/>
          </p:cNvGraphicFramePr>
          <p:nvPr/>
        </p:nvGraphicFramePr>
        <p:xfrm>
          <a:off x="609600" y="4038600"/>
          <a:ext cx="7498080" cy="1737360"/>
        </p:xfrm>
        <a:graphic>
          <a:graphicData uri="http://schemas.openxmlformats.org/drawingml/2006/table">
            <a:tbl>
              <a:tblPr firstRow="1" bandRow="1">
                <a:tableStyleId>{2A488322-F2BA-4B5B-9748-0D474271808F}</a:tableStyleId>
              </a:tblPr>
              <a:tblGrid>
                <a:gridCol w="2834640">
                  <a:extLst>
                    <a:ext uri="{9D8B030D-6E8A-4147-A177-3AD203B41FA5}">
                      <a16:colId xmlns:a16="http://schemas.microsoft.com/office/drawing/2014/main" val="20000"/>
                    </a:ext>
                  </a:extLst>
                </a:gridCol>
                <a:gridCol w="1554480">
                  <a:extLst>
                    <a:ext uri="{9D8B030D-6E8A-4147-A177-3AD203B41FA5}">
                      <a16:colId xmlns:a16="http://schemas.microsoft.com/office/drawing/2014/main" val="20001"/>
                    </a:ext>
                  </a:extLst>
                </a:gridCol>
                <a:gridCol w="1554480">
                  <a:extLst>
                    <a:ext uri="{9D8B030D-6E8A-4147-A177-3AD203B41FA5}">
                      <a16:colId xmlns:a16="http://schemas.microsoft.com/office/drawing/2014/main" val="20002"/>
                    </a:ext>
                  </a:extLst>
                </a:gridCol>
                <a:gridCol w="1554480">
                  <a:extLst>
                    <a:ext uri="{9D8B030D-6E8A-4147-A177-3AD203B41FA5}">
                      <a16:colId xmlns:a16="http://schemas.microsoft.com/office/drawing/2014/main" val="20003"/>
                    </a:ext>
                  </a:extLst>
                </a:gridCol>
              </a:tblGrid>
              <a:tr h="578644">
                <a:tc>
                  <a:txBody>
                    <a:bodyPr/>
                    <a:lstStyle/>
                    <a:p>
                      <a:endParaRPr lang="en-US" sz="2000" dirty="0"/>
                    </a:p>
                  </a:txBody>
                  <a:tcPr marT="137160" marB="137160"/>
                </a:tc>
                <a:tc>
                  <a:txBody>
                    <a:bodyPr/>
                    <a:lstStyle/>
                    <a:p>
                      <a:pPr algn="ctr"/>
                      <a:r>
                        <a:rPr lang="en-US" sz="2000" dirty="0"/>
                        <a:t>Insert</a:t>
                      </a:r>
                    </a:p>
                  </a:txBody>
                  <a:tcPr marT="137160" marB="137160"/>
                </a:tc>
                <a:tc>
                  <a:txBody>
                    <a:bodyPr/>
                    <a:lstStyle/>
                    <a:p>
                      <a:pPr algn="ctr"/>
                      <a:r>
                        <a:rPr lang="en-US" sz="2000" dirty="0"/>
                        <a:t>Find</a:t>
                      </a:r>
                    </a:p>
                  </a:txBody>
                  <a:tcPr marT="137160" marB="137160"/>
                </a:tc>
                <a:tc>
                  <a:txBody>
                    <a:bodyPr/>
                    <a:lstStyle/>
                    <a:p>
                      <a:pPr algn="ctr"/>
                      <a:r>
                        <a:rPr lang="en-US" sz="2000" dirty="0"/>
                        <a:t>Delete</a:t>
                      </a:r>
                    </a:p>
                  </a:txBody>
                  <a:tcPr marT="137160" marB="137160"/>
                </a:tc>
                <a:extLst>
                  <a:ext uri="{0D108BD9-81ED-4DB2-BD59-A6C34878D82A}">
                    <a16:rowId xmlns:a16="http://schemas.microsoft.com/office/drawing/2014/main" val="10000"/>
                  </a:ext>
                </a:extLst>
              </a:tr>
              <a:tr h="407194">
                <a:tc>
                  <a:txBody>
                    <a:bodyPr/>
                    <a:lstStyle/>
                    <a:p>
                      <a:pPr marL="0" lvl="1" indent="0"/>
                      <a:r>
                        <a:rPr lang="en-US" sz="2000" dirty="0"/>
                        <a:t>Worse-Case</a:t>
                      </a:r>
                    </a:p>
                  </a:txBody>
                  <a:tcPr marT="137160" marB="137160"/>
                </a:tc>
                <a:tc>
                  <a:txBody>
                    <a:bodyPr/>
                    <a:lstStyle/>
                    <a:p>
                      <a:pPr algn="ctr"/>
                      <a:r>
                        <a:rPr lang="en-US" sz="2000" dirty="0"/>
                        <a:t>O(n)</a:t>
                      </a:r>
                    </a:p>
                  </a:txBody>
                  <a:tcPr marT="137160" marB="137160"/>
                </a:tc>
                <a:tc>
                  <a:txBody>
                    <a:bodyPr/>
                    <a:lstStyle/>
                    <a:p>
                      <a:pPr algn="ctr"/>
                      <a:r>
                        <a:rPr lang="en-US" sz="2000" dirty="0"/>
                        <a:t>O(n)</a:t>
                      </a:r>
                    </a:p>
                  </a:txBody>
                  <a:tcPr marT="137160" marB="137160"/>
                </a:tc>
                <a:tc>
                  <a:txBody>
                    <a:bodyPr/>
                    <a:lstStyle/>
                    <a:p>
                      <a:pPr algn="ctr"/>
                      <a:r>
                        <a:rPr lang="en-US" sz="2000" dirty="0"/>
                        <a:t>O(n)</a:t>
                      </a:r>
                    </a:p>
                  </a:txBody>
                  <a:tcPr marT="137160" marB="137160"/>
                </a:tc>
                <a:extLst>
                  <a:ext uri="{0D108BD9-81ED-4DB2-BD59-A6C34878D82A}">
                    <a16:rowId xmlns:a16="http://schemas.microsoft.com/office/drawing/2014/main" val="10001"/>
                  </a:ext>
                </a:extLst>
              </a:tr>
              <a:tr h="407194">
                <a:tc>
                  <a:txBody>
                    <a:bodyPr/>
                    <a:lstStyle/>
                    <a:p>
                      <a:pPr marL="0" lvl="1" indent="0"/>
                      <a:r>
                        <a:rPr lang="en-US" sz="2000" dirty="0"/>
                        <a:t>Average-Case</a:t>
                      </a:r>
                    </a:p>
                  </a:txBody>
                  <a:tcPr marT="137160" marB="137160"/>
                </a:tc>
                <a:tc>
                  <a:txBody>
                    <a:bodyPr/>
                    <a:lstStyle/>
                    <a:p>
                      <a:pPr algn="ctr"/>
                      <a:r>
                        <a:rPr lang="en-US" sz="2000" dirty="0"/>
                        <a:t>O(log</a:t>
                      </a:r>
                      <a:r>
                        <a:rPr lang="en-US" sz="2000" baseline="0" dirty="0"/>
                        <a:t> n</a:t>
                      </a:r>
                      <a:r>
                        <a:rPr lang="en-US" sz="2000" dirty="0"/>
                        <a:t>)</a:t>
                      </a:r>
                    </a:p>
                  </a:txBody>
                  <a:tcPr marT="137160" marB="137160"/>
                </a:tc>
                <a:tc>
                  <a:txBody>
                    <a:bodyPr/>
                    <a:lstStyle/>
                    <a:p>
                      <a:pPr algn="ctr"/>
                      <a:r>
                        <a:rPr lang="en-US" sz="2000" dirty="0"/>
                        <a:t>O(log n)</a:t>
                      </a:r>
                    </a:p>
                  </a:txBody>
                  <a:tcPr marT="137160" marB="137160"/>
                </a:tc>
                <a:tc>
                  <a:txBody>
                    <a:bodyPr/>
                    <a:lstStyle/>
                    <a:p>
                      <a:pPr algn="ctr"/>
                      <a:r>
                        <a:rPr lang="en-US" sz="2000" dirty="0"/>
                        <a:t>O(log n)</a:t>
                      </a:r>
                    </a:p>
                  </a:txBody>
                  <a:tcPr marT="137160" marB="137160"/>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44919193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custDataLst>
              <p:tags r:id="rId1"/>
            </p:custDataLst>
          </p:nvPr>
        </p:nvSpPr>
        <p:spPr/>
        <p:txBody>
          <a:bodyPr/>
          <a:lstStyle/>
          <a:p>
            <a:r>
              <a:rPr lang="en-US"/>
              <a:t>Deletion</a:t>
            </a:r>
            <a:endParaRPr lang="en-US" dirty="0"/>
          </a:p>
        </p:txBody>
      </p:sp>
      <p:sp>
        <p:nvSpPr>
          <p:cNvPr id="23555" name="Rectangle 3"/>
          <p:cNvSpPr>
            <a:spLocks noGrp="1" noChangeArrowheads="1"/>
          </p:cNvSpPr>
          <p:nvPr>
            <p:ph sz="half" idx="1"/>
            <p:custDataLst>
              <p:tags r:id="rId2"/>
            </p:custDataLst>
          </p:nvPr>
        </p:nvSpPr>
        <p:spPr/>
        <p:txBody>
          <a:bodyPr>
            <a:normAutofit fontScale="62500" lnSpcReduction="20000"/>
          </a:bodyPr>
          <a:lstStyle/>
          <a:p>
            <a:pPr marL="0" indent="0">
              <a:buNone/>
            </a:pPr>
            <a:r>
              <a:rPr lang="en-US" sz="2800" dirty="0"/>
              <a:t>Removing an item disrupts the tree structure</a:t>
            </a:r>
          </a:p>
          <a:p>
            <a:endParaRPr lang="en-US" sz="1000" dirty="0"/>
          </a:p>
          <a:p>
            <a:pPr marL="0" indent="0">
              <a:buNone/>
            </a:pPr>
            <a:r>
              <a:rPr lang="en-US" sz="2800" dirty="0"/>
              <a:t>Basic idea: </a:t>
            </a:r>
          </a:p>
          <a:p>
            <a:r>
              <a:rPr lang="en-US" sz="2800" dirty="0"/>
              <a:t>find the node to be removed (current) and also its parent node (parent)</a:t>
            </a:r>
          </a:p>
          <a:p>
            <a:r>
              <a:rPr lang="en-US" sz="2800" u="sng" dirty="0"/>
              <a:t>Current</a:t>
            </a:r>
            <a:r>
              <a:rPr lang="en-US" sz="2800" dirty="0"/>
              <a:t> node may be a left child or a right child of the </a:t>
            </a:r>
            <a:r>
              <a:rPr lang="en-US" sz="2800" u="sng" dirty="0"/>
              <a:t>parent</a:t>
            </a:r>
            <a:r>
              <a:rPr lang="en-US" sz="2800" dirty="0"/>
              <a:t> node</a:t>
            </a:r>
          </a:p>
          <a:p>
            <a:r>
              <a:rPr lang="en-US" sz="2800" dirty="0"/>
              <a:t>Remove it</a:t>
            </a:r>
          </a:p>
          <a:p>
            <a:r>
              <a:rPr lang="en-US" sz="2800" dirty="0"/>
              <a:t>Fix the tree so that it is still a BST</a:t>
            </a:r>
          </a:p>
          <a:p>
            <a:endParaRPr lang="en-US" sz="1000" dirty="0"/>
          </a:p>
          <a:p>
            <a:pPr marL="0" indent="0">
              <a:buNone/>
            </a:pPr>
            <a:r>
              <a:rPr lang="en-US" sz="2800" dirty="0"/>
              <a:t>Two cases:</a:t>
            </a:r>
          </a:p>
          <a:p>
            <a:r>
              <a:rPr lang="en-US" sz="2800" dirty="0"/>
              <a:t>node has no left child</a:t>
            </a:r>
          </a:p>
          <a:p>
            <a:pPr lvl="1"/>
            <a:r>
              <a:rPr lang="en-US" sz="2400" dirty="0"/>
              <a:t>Leaf (no right child)</a:t>
            </a:r>
          </a:p>
          <a:p>
            <a:r>
              <a:rPr lang="en-US" sz="2800" dirty="0"/>
              <a:t>node has left child</a:t>
            </a:r>
          </a:p>
          <a:p>
            <a:pPr lvl="1"/>
            <a:r>
              <a:rPr lang="en-US" sz="2400" dirty="0"/>
              <a:t>Internal node</a:t>
            </a:r>
          </a:p>
          <a:p>
            <a:pPr lvl="1"/>
            <a:endParaRPr lang="en-US" sz="2400" dirty="0"/>
          </a:p>
        </p:txBody>
      </p:sp>
      <p:sp>
        <p:nvSpPr>
          <p:cNvPr id="9" name="Slide Number Placeholder 5"/>
          <p:cNvSpPr>
            <a:spLocks noGrp="1"/>
          </p:cNvSpPr>
          <p:nvPr>
            <p:ph type="sldNum" sz="quarter" idx="11"/>
          </p:nvPr>
        </p:nvSpPr>
        <p:spPr>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781ADA0-3BB4-460A-B7EB-C1A8DEAFE2E2}" type="slidenum">
              <a:rPr lang="en-US" smtClean="0"/>
              <a:pPr/>
              <a:t>60</a:t>
            </a:fld>
            <a:endParaRPr lang="en-US"/>
          </a:p>
        </p:txBody>
      </p:sp>
      <p:sp>
        <p:nvSpPr>
          <p:cNvPr id="34" name="Oval 3">
            <a:extLst>
              <a:ext uri="{FF2B5EF4-FFF2-40B4-BE49-F238E27FC236}">
                <a16:creationId xmlns:a16="http://schemas.microsoft.com/office/drawing/2014/main" id="{5B1EE2E4-F9DC-461F-A891-602442D44093}"/>
              </a:ext>
            </a:extLst>
          </p:cNvPr>
          <p:cNvSpPr>
            <a:spLocks noChangeAspect="1" noChangeArrowheads="1"/>
          </p:cNvSpPr>
          <p:nvPr>
            <p:custDataLst>
              <p:tags r:id="rId3"/>
            </p:custDataLst>
          </p:nvPr>
        </p:nvSpPr>
        <p:spPr bwMode="auto">
          <a:xfrm>
            <a:off x="7946463" y="3741936"/>
            <a:ext cx="381000" cy="381000"/>
          </a:xfrm>
          <a:prstGeom prst="ellipse">
            <a:avLst/>
          </a:prstGeom>
          <a:noFill/>
          <a:ln w="38100">
            <a:solidFill>
              <a:schemeClr val="tx1"/>
            </a:solidFill>
            <a:round/>
            <a:headEnd/>
            <a:tailEnd/>
          </a:ln>
        </p:spPr>
        <p:txBody>
          <a:bodyPr wrap="none" anchor="ctr"/>
          <a:lstStyle/>
          <a:p>
            <a:pPr algn="ctr"/>
            <a:r>
              <a:rPr lang="en-US"/>
              <a:t>20</a:t>
            </a:r>
          </a:p>
        </p:txBody>
      </p:sp>
      <p:sp>
        <p:nvSpPr>
          <p:cNvPr id="35" name="Oval 4">
            <a:extLst>
              <a:ext uri="{FF2B5EF4-FFF2-40B4-BE49-F238E27FC236}">
                <a16:creationId xmlns:a16="http://schemas.microsoft.com/office/drawing/2014/main" id="{4759AEBF-F1D6-4B74-9DEB-04184AA84F63}"/>
              </a:ext>
            </a:extLst>
          </p:cNvPr>
          <p:cNvSpPr>
            <a:spLocks noChangeAspect="1" noChangeArrowheads="1"/>
          </p:cNvSpPr>
          <p:nvPr>
            <p:custDataLst>
              <p:tags r:id="rId4"/>
            </p:custDataLst>
          </p:nvPr>
        </p:nvSpPr>
        <p:spPr bwMode="auto">
          <a:xfrm>
            <a:off x="5812863" y="3741936"/>
            <a:ext cx="381000" cy="381000"/>
          </a:xfrm>
          <a:prstGeom prst="ellipse">
            <a:avLst/>
          </a:prstGeom>
          <a:noFill/>
          <a:ln w="38100">
            <a:solidFill>
              <a:schemeClr val="tx1"/>
            </a:solidFill>
            <a:round/>
            <a:headEnd/>
            <a:tailEnd/>
          </a:ln>
        </p:spPr>
        <p:txBody>
          <a:bodyPr wrap="none" anchor="ctr"/>
          <a:lstStyle/>
          <a:p>
            <a:pPr algn="ctr"/>
            <a:r>
              <a:rPr lang="en-US"/>
              <a:t>9</a:t>
            </a:r>
          </a:p>
        </p:txBody>
      </p:sp>
      <p:sp>
        <p:nvSpPr>
          <p:cNvPr id="36" name="Oval 5">
            <a:extLst>
              <a:ext uri="{FF2B5EF4-FFF2-40B4-BE49-F238E27FC236}">
                <a16:creationId xmlns:a16="http://schemas.microsoft.com/office/drawing/2014/main" id="{6FBA9BF6-3E45-4F32-BFB7-009AC8E0E62D}"/>
              </a:ext>
            </a:extLst>
          </p:cNvPr>
          <p:cNvSpPr>
            <a:spLocks noChangeAspect="1" noChangeArrowheads="1"/>
          </p:cNvSpPr>
          <p:nvPr>
            <p:custDataLst>
              <p:tags r:id="rId5"/>
            </p:custDataLst>
          </p:nvPr>
        </p:nvSpPr>
        <p:spPr bwMode="auto">
          <a:xfrm>
            <a:off x="4746063" y="3741936"/>
            <a:ext cx="381000" cy="381000"/>
          </a:xfrm>
          <a:prstGeom prst="ellipse">
            <a:avLst/>
          </a:prstGeom>
          <a:noFill/>
          <a:ln w="38100">
            <a:solidFill>
              <a:schemeClr val="tx1"/>
            </a:solidFill>
            <a:round/>
            <a:headEnd/>
            <a:tailEnd/>
          </a:ln>
        </p:spPr>
        <p:txBody>
          <a:bodyPr wrap="none" anchor="ctr"/>
          <a:lstStyle/>
          <a:p>
            <a:pPr algn="ctr"/>
            <a:r>
              <a:rPr lang="en-US"/>
              <a:t>2</a:t>
            </a:r>
          </a:p>
        </p:txBody>
      </p:sp>
      <p:sp>
        <p:nvSpPr>
          <p:cNvPr id="37" name="Oval 6">
            <a:extLst>
              <a:ext uri="{FF2B5EF4-FFF2-40B4-BE49-F238E27FC236}">
                <a16:creationId xmlns:a16="http://schemas.microsoft.com/office/drawing/2014/main" id="{1A111B80-3D46-42C0-AFA5-7A51369B9BCA}"/>
              </a:ext>
            </a:extLst>
          </p:cNvPr>
          <p:cNvSpPr>
            <a:spLocks noChangeAspect="1" noChangeArrowheads="1"/>
          </p:cNvSpPr>
          <p:nvPr>
            <p:custDataLst>
              <p:tags r:id="rId6"/>
            </p:custDataLst>
          </p:nvPr>
        </p:nvSpPr>
        <p:spPr bwMode="auto">
          <a:xfrm>
            <a:off x="7413063" y="2852936"/>
            <a:ext cx="381000" cy="381000"/>
          </a:xfrm>
          <a:prstGeom prst="ellipse">
            <a:avLst/>
          </a:prstGeom>
          <a:noFill/>
          <a:ln w="38100">
            <a:solidFill>
              <a:schemeClr val="tx1"/>
            </a:solidFill>
            <a:round/>
            <a:headEnd/>
            <a:tailEnd/>
          </a:ln>
        </p:spPr>
        <p:txBody>
          <a:bodyPr wrap="none" anchor="ctr"/>
          <a:lstStyle/>
          <a:p>
            <a:pPr algn="ctr"/>
            <a:r>
              <a:rPr lang="en-US"/>
              <a:t>15</a:t>
            </a:r>
          </a:p>
        </p:txBody>
      </p:sp>
      <p:sp>
        <p:nvSpPr>
          <p:cNvPr id="38" name="Oval 7">
            <a:extLst>
              <a:ext uri="{FF2B5EF4-FFF2-40B4-BE49-F238E27FC236}">
                <a16:creationId xmlns:a16="http://schemas.microsoft.com/office/drawing/2014/main" id="{D7FB3FF1-6C61-454F-A7CA-2D7ED64557A0}"/>
              </a:ext>
            </a:extLst>
          </p:cNvPr>
          <p:cNvSpPr>
            <a:spLocks noChangeAspect="1" noChangeArrowheads="1"/>
          </p:cNvSpPr>
          <p:nvPr>
            <p:custDataLst>
              <p:tags r:id="rId7"/>
            </p:custDataLst>
          </p:nvPr>
        </p:nvSpPr>
        <p:spPr bwMode="auto">
          <a:xfrm>
            <a:off x="5279463" y="2852936"/>
            <a:ext cx="381000" cy="381000"/>
          </a:xfrm>
          <a:prstGeom prst="ellipse">
            <a:avLst/>
          </a:prstGeom>
          <a:noFill/>
          <a:ln w="38100">
            <a:solidFill>
              <a:schemeClr val="tx1"/>
            </a:solidFill>
            <a:round/>
            <a:headEnd/>
            <a:tailEnd/>
          </a:ln>
        </p:spPr>
        <p:txBody>
          <a:bodyPr wrap="none" anchor="ctr"/>
          <a:lstStyle/>
          <a:p>
            <a:pPr algn="ctr"/>
            <a:r>
              <a:rPr lang="en-US"/>
              <a:t>5</a:t>
            </a:r>
          </a:p>
        </p:txBody>
      </p:sp>
      <p:sp>
        <p:nvSpPr>
          <p:cNvPr id="39" name="Oval 8">
            <a:extLst>
              <a:ext uri="{FF2B5EF4-FFF2-40B4-BE49-F238E27FC236}">
                <a16:creationId xmlns:a16="http://schemas.microsoft.com/office/drawing/2014/main" id="{EFEB582E-85C7-42DA-AE25-B9543BE5DDD9}"/>
              </a:ext>
            </a:extLst>
          </p:cNvPr>
          <p:cNvSpPr>
            <a:spLocks noChangeAspect="1" noChangeArrowheads="1"/>
          </p:cNvSpPr>
          <p:nvPr>
            <p:custDataLst>
              <p:tags r:id="rId8"/>
            </p:custDataLst>
          </p:nvPr>
        </p:nvSpPr>
        <p:spPr bwMode="auto">
          <a:xfrm>
            <a:off x="6346263" y="1963936"/>
            <a:ext cx="381000" cy="381000"/>
          </a:xfrm>
          <a:prstGeom prst="ellipse">
            <a:avLst/>
          </a:prstGeom>
          <a:noFill/>
          <a:ln w="38100">
            <a:solidFill>
              <a:schemeClr val="tx1"/>
            </a:solidFill>
            <a:round/>
            <a:headEnd/>
            <a:tailEnd/>
          </a:ln>
        </p:spPr>
        <p:txBody>
          <a:bodyPr wrap="none" anchor="ctr"/>
          <a:lstStyle/>
          <a:p>
            <a:pPr algn="ctr"/>
            <a:r>
              <a:rPr lang="en-US"/>
              <a:t>12</a:t>
            </a:r>
          </a:p>
        </p:txBody>
      </p:sp>
      <p:cxnSp>
        <p:nvCxnSpPr>
          <p:cNvPr id="40" name="AutoShape 9">
            <a:extLst>
              <a:ext uri="{FF2B5EF4-FFF2-40B4-BE49-F238E27FC236}">
                <a16:creationId xmlns:a16="http://schemas.microsoft.com/office/drawing/2014/main" id="{1CB4FF5C-EB30-4C7D-9168-8EB783687E43}"/>
              </a:ext>
            </a:extLst>
          </p:cNvPr>
          <p:cNvCxnSpPr>
            <a:cxnSpLocks noChangeShapeType="1"/>
            <a:stCxn id="39" idx="3"/>
            <a:endCxn id="38" idx="0"/>
          </p:cNvCxnSpPr>
          <p:nvPr>
            <p:custDataLst>
              <p:tags r:id="rId9"/>
            </p:custDataLst>
          </p:nvPr>
        </p:nvCxnSpPr>
        <p:spPr bwMode="auto">
          <a:xfrm flipH="1">
            <a:off x="5469963" y="2308424"/>
            <a:ext cx="931863" cy="525462"/>
          </a:xfrm>
          <a:prstGeom prst="straightConnector1">
            <a:avLst/>
          </a:prstGeom>
          <a:noFill/>
          <a:ln w="9525">
            <a:solidFill>
              <a:schemeClr val="tx1"/>
            </a:solidFill>
            <a:round/>
            <a:headEnd type="none" w="med" len="med"/>
            <a:tailEnd type="none" w="med" len="med"/>
          </a:ln>
        </p:spPr>
      </p:cxnSp>
      <p:cxnSp>
        <p:nvCxnSpPr>
          <p:cNvPr id="41" name="AutoShape 10">
            <a:extLst>
              <a:ext uri="{FF2B5EF4-FFF2-40B4-BE49-F238E27FC236}">
                <a16:creationId xmlns:a16="http://schemas.microsoft.com/office/drawing/2014/main" id="{EDFAF2C3-32E2-494E-8178-11CB661E138C}"/>
              </a:ext>
            </a:extLst>
          </p:cNvPr>
          <p:cNvCxnSpPr>
            <a:cxnSpLocks noChangeShapeType="1"/>
            <a:stCxn id="39" idx="5"/>
            <a:endCxn id="37" idx="0"/>
          </p:cNvCxnSpPr>
          <p:nvPr>
            <p:custDataLst>
              <p:tags r:id="rId10"/>
            </p:custDataLst>
          </p:nvPr>
        </p:nvCxnSpPr>
        <p:spPr bwMode="auto">
          <a:xfrm>
            <a:off x="6671701" y="2308424"/>
            <a:ext cx="931862" cy="525462"/>
          </a:xfrm>
          <a:prstGeom prst="straightConnector1">
            <a:avLst/>
          </a:prstGeom>
          <a:noFill/>
          <a:ln w="9525">
            <a:solidFill>
              <a:schemeClr val="tx1"/>
            </a:solidFill>
            <a:round/>
            <a:headEnd type="none" w="med" len="med"/>
            <a:tailEnd type="none" w="med" len="med"/>
          </a:ln>
        </p:spPr>
      </p:cxnSp>
      <p:cxnSp>
        <p:nvCxnSpPr>
          <p:cNvPr id="42" name="AutoShape 11">
            <a:extLst>
              <a:ext uri="{FF2B5EF4-FFF2-40B4-BE49-F238E27FC236}">
                <a16:creationId xmlns:a16="http://schemas.microsoft.com/office/drawing/2014/main" id="{506EB9FE-0BDB-4F63-B8EF-49A0516E809D}"/>
              </a:ext>
            </a:extLst>
          </p:cNvPr>
          <p:cNvCxnSpPr>
            <a:cxnSpLocks noChangeShapeType="1"/>
            <a:stCxn id="37" idx="5"/>
            <a:endCxn id="34" idx="0"/>
          </p:cNvCxnSpPr>
          <p:nvPr>
            <p:custDataLst>
              <p:tags r:id="rId11"/>
            </p:custDataLst>
          </p:nvPr>
        </p:nvCxnSpPr>
        <p:spPr bwMode="auto">
          <a:xfrm>
            <a:off x="7738501" y="3197424"/>
            <a:ext cx="398462" cy="525462"/>
          </a:xfrm>
          <a:prstGeom prst="straightConnector1">
            <a:avLst/>
          </a:prstGeom>
          <a:noFill/>
          <a:ln w="9525">
            <a:solidFill>
              <a:schemeClr val="tx1"/>
            </a:solidFill>
            <a:round/>
            <a:headEnd type="none" w="med" len="med"/>
            <a:tailEnd type="none" w="med" len="med"/>
          </a:ln>
        </p:spPr>
      </p:cxnSp>
      <p:cxnSp>
        <p:nvCxnSpPr>
          <p:cNvPr id="43" name="AutoShape 12">
            <a:extLst>
              <a:ext uri="{FF2B5EF4-FFF2-40B4-BE49-F238E27FC236}">
                <a16:creationId xmlns:a16="http://schemas.microsoft.com/office/drawing/2014/main" id="{A2B3722A-EB54-4276-9AC2-52F1BA9EFCB6}"/>
              </a:ext>
            </a:extLst>
          </p:cNvPr>
          <p:cNvCxnSpPr>
            <a:cxnSpLocks noChangeShapeType="1"/>
            <a:stCxn id="38" idx="3"/>
            <a:endCxn id="36" idx="0"/>
          </p:cNvCxnSpPr>
          <p:nvPr>
            <p:custDataLst>
              <p:tags r:id="rId12"/>
            </p:custDataLst>
          </p:nvPr>
        </p:nvCxnSpPr>
        <p:spPr bwMode="auto">
          <a:xfrm flipH="1">
            <a:off x="4936563" y="3197424"/>
            <a:ext cx="398463" cy="525462"/>
          </a:xfrm>
          <a:prstGeom prst="straightConnector1">
            <a:avLst/>
          </a:prstGeom>
          <a:noFill/>
          <a:ln w="9525">
            <a:solidFill>
              <a:schemeClr val="tx1"/>
            </a:solidFill>
            <a:round/>
            <a:headEnd type="none" w="med" len="med"/>
            <a:tailEnd type="none" w="med" len="med"/>
          </a:ln>
        </p:spPr>
      </p:cxnSp>
      <p:cxnSp>
        <p:nvCxnSpPr>
          <p:cNvPr id="44" name="AutoShape 13">
            <a:extLst>
              <a:ext uri="{FF2B5EF4-FFF2-40B4-BE49-F238E27FC236}">
                <a16:creationId xmlns:a16="http://schemas.microsoft.com/office/drawing/2014/main" id="{1CC8C144-1FE1-4CC5-A54D-02477C205A20}"/>
              </a:ext>
            </a:extLst>
          </p:cNvPr>
          <p:cNvCxnSpPr>
            <a:cxnSpLocks noChangeShapeType="1"/>
            <a:stCxn id="38" idx="5"/>
            <a:endCxn id="35" idx="0"/>
          </p:cNvCxnSpPr>
          <p:nvPr>
            <p:custDataLst>
              <p:tags r:id="rId13"/>
            </p:custDataLst>
          </p:nvPr>
        </p:nvCxnSpPr>
        <p:spPr bwMode="auto">
          <a:xfrm>
            <a:off x="5604901" y="3197424"/>
            <a:ext cx="398462" cy="525462"/>
          </a:xfrm>
          <a:prstGeom prst="straightConnector1">
            <a:avLst/>
          </a:prstGeom>
          <a:noFill/>
          <a:ln w="9525">
            <a:solidFill>
              <a:schemeClr val="tx1"/>
            </a:solidFill>
            <a:round/>
            <a:headEnd type="none" w="med" len="med"/>
            <a:tailEnd type="none" w="med" len="med"/>
          </a:ln>
        </p:spPr>
      </p:cxnSp>
      <p:sp>
        <p:nvSpPr>
          <p:cNvPr id="45" name="Oval 14">
            <a:extLst>
              <a:ext uri="{FF2B5EF4-FFF2-40B4-BE49-F238E27FC236}">
                <a16:creationId xmlns:a16="http://schemas.microsoft.com/office/drawing/2014/main" id="{88CCBF21-E46F-4EFE-A32A-4262D7096D71}"/>
              </a:ext>
            </a:extLst>
          </p:cNvPr>
          <p:cNvSpPr>
            <a:spLocks noChangeAspect="1" noChangeArrowheads="1"/>
          </p:cNvSpPr>
          <p:nvPr>
            <p:custDataLst>
              <p:tags r:id="rId14"/>
            </p:custDataLst>
          </p:nvPr>
        </p:nvSpPr>
        <p:spPr bwMode="auto">
          <a:xfrm>
            <a:off x="8213163" y="4630936"/>
            <a:ext cx="381000" cy="381000"/>
          </a:xfrm>
          <a:prstGeom prst="ellipse">
            <a:avLst/>
          </a:prstGeom>
          <a:noFill/>
          <a:ln w="38100">
            <a:solidFill>
              <a:schemeClr val="tx1"/>
            </a:solidFill>
            <a:round/>
            <a:headEnd/>
            <a:tailEnd/>
          </a:ln>
        </p:spPr>
        <p:txBody>
          <a:bodyPr wrap="none" anchor="ctr"/>
          <a:lstStyle/>
          <a:p>
            <a:pPr algn="ctr"/>
            <a:r>
              <a:rPr lang="en-US"/>
              <a:t>30</a:t>
            </a:r>
          </a:p>
        </p:txBody>
      </p:sp>
      <p:cxnSp>
        <p:nvCxnSpPr>
          <p:cNvPr id="46" name="AutoShape 15">
            <a:extLst>
              <a:ext uri="{FF2B5EF4-FFF2-40B4-BE49-F238E27FC236}">
                <a16:creationId xmlns:a16="http://schemas.microsoft.com/office/drawing/2014/main" id="{7ADE4242-3184-44DC-A0D3-3D0C347E9C0D}"/>
              </a:ext>
            </a:extLst>
          </p:cNvPr>
          <p:cNvCxnSpPr>
            <a:cxnSpLocks noChangeShapeType="1"/>
            <a:stCxn id="34" idx="5"/>
            <a:endCxn id="45" idx="0"/>
          </p:cNvCxnSpPr>
          <p:nvPr>
            <p:custDataLst>
              <p:tags r:id="rId15"/>
            </p:custDataLst>
          </p:nvPr>
        </p:nvCxnSpPr>
        <p:spPr bwMode="auto">
          <a:xfrm>
            <a:off x="8271901" y="4086424"/>
            <a:ext cx="131762" cy="525462"/>
          </a:xfrm>
          <a:prstGeom prst="straightConnector1">
            <a:avLst/>
          </a:prstGeom>
          <a:noFill/>
          <a:ln w="9525">
            <a:solidFill>
              <a:schemeClr val="tx1"/>
            </a:solidFill>
            <a:round/>
            <a:headEnd type="none" w="med" len="med"/>
            <a:tailEnd type="none" w="med" len="med"/>
          </a:ln>
        </p:spPr>
      </p:cxnSp>
      <p:sp>
        <p:nvSpPr>
          <p:cNvPr id="47" name="Oval 16">
            <a:extLst>
              <a:ext uri="{FF2B5EF4-FFF2-40B4-BE49-F238E27FC236}">
                <a16:creationId xmlns:a16="http://schemas.microsoft.com/office/drawing/2014/main" id="{5760C2F3-200B-4D08-8BE7-AB12BB1C4439}"/>
              </a:ext>
            </a:extLst>
          </p:cNvPr>
          <p:cNvSpPr>
            <a:spLocks noChangeAspect="1" noChangeArrowheads="1"/>
          </p:cNvSpPr>
          <p:nvPr>
            <p:custDataLst>
              <p:tags r:id="rId16"/>
            </p:custDataLst>
          </p:nvPr>
        </p:nvSpPr>
        <p:spPr bwMode="auto">
          <a:xfrm>
            <a:off x="5546163" y="4630936"/>
            <a:ext cx="381000" cy="381000"/>
          </a:xfrm>
          <a:prstGeom prst="ellipse">
            <a:avLst/>
          </a:prstGeom>
          <a:noFill/>
          <a:ln w="38100">
            <a:solidFill>
              <a:schemeClr val="tx1"/>
            </a:solidFill>
            <a:round/>
            <a:headEnd/>
            <a:tailEnd/>
          </a:ln>
        </p:spPr>
        <p:txBody>
          <a:bodyPr wrap="none" anchor="ctr"/>
          <a:lstStyle/>
          <a:p>
            <a:pPr algn="ctr"/>
            <a:r>
              <a:rPr lang="en-US"/>
              <a:t>7</a:t>
            </a:r>
          </a:p>
        </p:txBody>
      </p:sp>
      <p:cxnSp>
        <p:nvCxnSpPr>
          <p:cNvPr id="48" name="AutoShape 17">
            <a:extLst>
              <a:ext uri="{FF2B5EF4-FFF2-40B4-BE49-F238E27FC236}">
                <a16:creationId xmlns:a16="http://schemas.microsoft.com/office/drawing/2014/main" id="{3486BFD8-2711-476C-BD43-6F87A9D8E76D}"/>
              </a:ext>
            </a:extLst>
          </p:cNvPr>
          <p:cNvCxnSpPr>
            <a:cxnSpLocks noChangeShapeType="1"/>
            <a:stCxn id="35" idx="3"/>
            <a:endCxn id="47" idx="0"/>
          </p:cNvCxnSpPr>
          <p:nvPr>
            <p:custDataLst>
              <p:tags r:id="rId17"/>
            </p:custDataLst>
          </p:nvPr>
        </p:nvCxnSpPr>
        <p:spPr bwMode="auto">
          <a:xfrm flipH="1">
            <a:off x="5736663" y="4086424"/>
            <a:ext cx="131763" cy="525462"/>
          </a:xfrm>
          <a:prstGeom prst="straightConnector1">
            <a:avLst/>
          </a:prstGeom>
          <a:noFill/>
          <a:ln w="9525">
            <a:solidFill>
              <a:schemeClr val="tx1"/>
            </a:solidFill>
            <a:round/>
            <a:headEnd type="none" w="med" len="med"/>
            <a:tailEnd type="none" w="med" len="med"/>
          </a:ln>
        </p:spPr>
      </p:cxnSp>
      <p:sp>
        <p:nvSpPr>
          <p:cNvPr id="49" name="Oval 18">
            <a:extLst>
              <a:ext uri="{FF2B5EF4-FFF2-40B4-BE49-F238E27FC236}">
                <a16:creationId xmlns:a16="http://schemas.microsoft.com/office/drawing/2014/main" id="{DAF270F7-7025-4248-BF02-EA9F41410767}"/>
              </a:ext>
            </a:extLst>
          </p:cNvPr>
          <p:cNvSpPr>
            <a:spLocks noChangeAspect="1" noChangeArrowheads="1"/>
          </p:cNvSpPr>
          <p:nvPr>
            <p:custDataLst>
              <p:tags r:id="rId18"/>
            </p:custDataLst>
          </p:nvPr>
        </p:nvSpPr>
        <p:spPr bwMode="auto">
          <a:xfrm>
            <a:off x="7679763" y="4622999"/>
            <a:ext cx="381000" cy="381000"/>
          </a:xfrm>
          <a:prstGeom prst="ellipse">
            <a:avLst/>
          </a:prstGeom>
          <a:noFill/>
          <a:ln w="38100">
            <a:solidFill>
              <a:schemeClr val="tx1"/>
            </a:solidFill>
            <a:round/>
            <a:headEnd/>
            <a:tailEnd/>
          </a:ln>
        </p:spPr>
        <p:txBody>
          <a:bodyPr wrap="none" anchor="ctr"/>
          <a:lstStyle/>
          <a:p>
            <a:pPr algn="ctr"/>
            <a:r>
              <a:rPr lang="en-US"/>
              <a:t>17</a:t>
            </a:r>
          </a:p>
        </p:txBody>
      </p:sp>
      <p:cxnSp>
        <p:nvCxnSpPr>
          <p:cNvPr id="50" name="AutoShape 19">
            <a:extLst>
              <a:ext uri="{FF2B5EF4-FFF2-40B4-BE49-F238E27FC236}">
                <a16:creationId xmlns:a16="http://schemas.microsoft.com/office/drawing/2014/main" id="{C1442A32-69D4-4442-B597-344E2034D500}"/>
              </a:ext>
            </a:extLst>
          </p:cNvPr>
          <p:cNvCxnSpPr>
            <a:cxnSpLocks noChangeShapeType="1"/>
            <a:stCxn id="34" idx="3"/>
            <a:endCxn id="49" idx="0"/>
          </p:cNvCxnSpPr>
          <p:nvPr>
            <p:custDataLst>
              <p:tags r:id="rId19"/>
            </p:custDataLst>
          </p:nvPr>
        </p:nvCxnSpPr>
        <p:spPr bwMode="auto">
          <a:xfrm flipH="1">
            <a:off x="7870263" y="4086424"/>
            <a:ext cx="131763" cy="517525"/>
          </a:xfrm>
          <a:prstGeom prst="straightConnector1">
            <a:avLst/>
          </a:prstGeom>
          <a:noFill/>
          <a:ln w="9525">
            <a:solidFill>
              <a:schemeClr val="tx1"/>
            </a:solidFill>
            <a:round/>
            <a:headEnd type="none" w="med" len="med"/>
            <a:tailEnd type="none" w="med" len="med"/>
          </a:ln>
        </p:spPr>
      </p:cxnSp>
      <p:sp>
        <p:nvSpPr>
          <p:cNvPr id="51" name="Oval 22">
            <a:extLst>
              <a:ext uri="{FF2B5EF4-FFF2-40B4-BE49-F238E27FC236}">
                <a16:creationId xmlns:a16="http://schemas.microsoft.com/office/drawing/2014/main" id="{CCF40182-C5D5-4022-BAFB-E21E7992B2F7}"/>
              </a:ext>
            </a:extLst>
          </p:cNvPr>
          <p:cNvSpPr>
            <a:spLocks noChangeAspect="1" noChangeArrowheads="1"/>
          </p:cNvSpPr>
          <p:nvPr>
            <p:custDataLst>
              <p:tags r:id="rId20"/>
            </p:custDataLst>
          </p:nvPr>
        </p:nvSpPr>
        <p:spPr bwMode="auto">
          <a:xfrm>
            <a:off x="6058926" y="4642049"/>
            <a:ext cx="381000" cy="381000"/>
          </a:xfrm>
          <a:prstGeom prst="ellipse">
            <a:avLst/>
          </a:prstGeom>
          <a:noFill/>
          <a:ln w="38100">
            <a:solidFill>
              <a:schemeClr val="tx1"/>
            </a:solidFill>
            <a:round/>
            <a:headEnd/>
            <a:tailEnd/>
          </a:ln>
        </p:spPr>
        <p:txBody>
          <a:bodyPr wrap="none" anchor="ctr"/>
          <a:lstStyle/>
          <a:p>
            <a:pPr algn="ctr"/>
            <a:r>
              <a:rPr lang="en-US"/>
              <a:t>10</a:t>
            </a:r>
          </a:p>
        </p:txBody>
      </p:sp>
      <p:cxnSp>
        <p:nvCxnSpPr>
          <p:cNvPr id="52" name="AutoShape 23">
            <a:extLst>
              <a:ext uri="{FF2B5EF4-FFF2-40B4-BE49-F238E27FC236}">
                <a16:creationId xmlns:a16="http://schemas.microsoft.com/office/drawing/2014/main" id="{145CB22C-CEAE-4640-AE71-A69147ED62AE}"/>
              </a:ext>
            </a:extLst>
          </p:cNvPr>
          <p:cNvCxnSpPr>
            <a:cxnSpLocks noChangeShapeType="1"/>
            <a:stCxn id="35" idx="5"/>
            <a:endCxn id="51" idx="0"/>
          </p:cNvCxnSpPr>
          <p:nvPr>
            <p:custDataLst>
              <p:tags r:id="rId21"/>
            </p:custDataLst>
          </p:nvPr>
        </p:nvCxnSpPr>
        <p:spPr bwMode="auto">
          <a:xfrm>
            <a:off x="6138067" y="4067140"/>
            <a:ext cx="111359" cy="574909"/>
          </a:xfrm>
          <a:prstGeom prst="straightConnector1">
            <a:avLst/>
          </a:prstGeom>
          <a:noFill/>
          <a:ln w="9525">
            <a:solidFill>
              <a:schemeClr val="tx1"/>
            </a:solidFill>
            <a:round/>
            <a:headEnd type="none" w="med" len="med"/>
            <a:tailEnd type="none" w="med" len="med"/>
          </a:ln>
        </p:spPr>
      </p:cxnSp>
    </p:spTree>
    <p:extLst>
      <p:ext uri="{BB962C8B-B14F-4D97-AF65-F5344CB8AC3E}">
        <p14:creationId xmlns:p14="http://schemas.microsoft.com/office/powerpoint/2010/main" val="51543850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10495C-7B5F-49CF-9275-B4F5F3CF2E79}"/>
              </a:ext>
            </a:extLst>
          </p:cNvPr>
          <p:cNvSpPr>
            <a:spLocks noGrp="1"/>
          </p:cNvSpPr>
          <p:nvPr>
            <p:ph type="title"/>
          </p:nvPr>
        </p:nvSpPr>
        <p:spPr/>
        <p:txBody>
          <a:bodyPr/>
          <a:lstStyle/>
          <a:p>
            <a:r>
              <a:rPr lang="en-US" altLang="en-US" sz="3200" dirty="0"/>
              <a:t>Deleting Elements in a Binary Search Tree </a:t>
            </a:r>
            <a:endParaRPr lang="en-IN" sz="3200" dirty="0"/>
          </a:p>
        </p:txBody>
      </p:sp>
      <p:sp>
        <p:nvSpPr>
          <p:cNvPr id="3" name="Content Placeholder 2">
            <a:extLst>
              <a:ext uri="{FF2B5EF4-FFF2-40B4-BE49-F238E27FC236}">
                <a16:creationId xmlns:a16="http://schemas.microsoft.com/office/drawing/2014/main" id="{4A73A194-929E-4E93-A89B-C672092446ED}"/>
              </a:ext>
            </a:extLst>
          </p:cNvPr>
          <p:cNvSpPr>
            <a:spLocks noGrp="1"/>
          </p:cNvSpPr>
          <p:nvPr>
            <p:ph sz="quarter" idx="13"/>
          </p:nvPr>
        </p:nvSpPr>
        <p:spPr>
          <a:xfrm>
            <a:off x="457200" y="1556327"/>
            <a:ext cx="8229600" cy="1245867"/>
          </a:xfrm>
        </p:spPr>
        <p:txBody>
          <a:bodyPr/>
          <a:lstStyle/>
          <a:p>
            <a:pPr marL="432" indent="0">
              <a:buNone/>
            </a:pPr>
            <a:r>
              <a:rPr lang="en-US" altLang="en-US" dirty="0"/>
              <a:t>Case 1: The current node does not have a left child, as shown in this figure (a). Simply connect the parent with the right child of the current node, as shown in this figure (b).</a:t>
            </a:r>
          </a:p>
        </p:txBody>
      </p:sp>
      <p:pic>
        <p:nvPicPr>
          <p:cNvPr id="5" name="Content Placeholder 4" descr="A diagram shows to tree diagrams. For long description in Notes pane, press F6.">
            <a:extLst>
              <a:ext uri="{FF2B5EF4-FFF2-40B4-BE49-F238E27FC236}">
                <a16:creationId xmlns:a16="http://schemas.microsoft.com/office/drawing/2014/main" id="{331B840E-2AE4-4351-A9A9-D265A57B9137}"/>
              </a:ext>
            </a:extLst>
          </p:cNvPr>
          <p:cNvPicPr>
            <a:picLocks noGrp="1" noChangeAspect="1"/>
          </p:cNvPicPr>
          <p:nvPr>
            <p:ph sz="quarter" idx="14"/>
          </p:nvPr>
        </p:nvPicPr>
        <p:blipFill>
          <a:blip r:embed="rId3"/>
          <a:stretch>
            <a:fillRect/>
          </a:stretch>
        </p:blipFill>
        <p:spPr>
          <a:xfrm>
            <a:off x="914144" y="3352691"/>
            <a:ext cx="7315713" cy="2547081"/>
          </a:xfrm>
          <a:prstGeom prst="rect">
            <a:avLst/>
          </a:prstGeom>
        </p:spPr>
      </p:pic>
    </p:spTree>
    <p:extLst>
      <p:ext uri="{BB962C8B-B14F-4D97-AF65-F5344CB8AC3E}">
        <p14:creationId xmlns:p14="http://schemas.microsoft.com/office/powerpoint/2010/main" val="93422409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10495C-7B5F-49CF-9275-B4F5F3CF2E79}"/>
              </a:ext>
            </a:extLst>
          </p:cNvPr>
          <p:cNvSpPr>
            <a:spLocks noGrp="1"/>
          </p:cNvSpPr>
          <p:nvPr>
            <p:ph type="title"/>
          </p:nvPr>
        </p:nvSpPr>
        <p:spPr/>
        <p:txBody>
          <a:bodyPr/>
          <a:lstStyle/>
          <a:p>
            <a:r>
              <a:rPr lang="en-US" altLang="en-US" sz="3200" dirty="0"/>
              <a:t>Deleting Elements in a Binary Search Tree </a:t>
            </a:r>
            <a:endParaRPr lang="en-IN" sz="3200" dirty="0"/>
          </a:p>
        </p:txBody>
      </p:sp>
      <p:sp>
        <p:nvSpPr>
          <p:cNvPr id="3" name="Content Placeholder 2">
            <a:extLst>
              <a:ext uri="{FF2B5EF4-FFF2-40B4-BE49-F238E27FC236}">
                <a16:creationId xmlns:a16="http://schemas.microsoft.com/office/drawing/2014/main" id="{4A73A194-929E-4E93-A89B-C672092446ED}"/>
              </a:ext>
            </a:extLst>
          </p:cNvPr>
          <p:cNvSpPr>
            <a:spLocks noGrp="1"/>
          </p:cNvSpPr>
          <p:nvPr>
            <p:ph sz="quarter" idx="13"/>
          </p:nvPr>
        </p:nvSpPr>
        <p:spPr>
          <a:xfrm>
            <a:off x="457200" y="1556327"/>
            <a:ext cx="8229600" cy="1245867"/>
          </a:xfrm>
        </p:spPr>
        <p:txBody>
          <a:bodyPr/>
          <a:lstStyle/>
          <a:p>
            <a:pPr marL="0" indent="0">
              <a:buFont typeface="Monotype Sorts"/>
              <a:buNone/>
            </a:pPr>
            <a:r>
              <a:rPr lang="en-US" altLang="en-US" dirty="0"/>
              <a:t>For example, to delete node </a:t>
            </a:r>
            <a:r>
              <a:rPr lang="en-US" altLang="en-US" u="sng" dirty="0"/>
              <a:t>10.</a:t>
            </a:r>
            <a:r>
              <a:rPr lang="en-US" altLang="en-US" dirty="0"/>
              <a:t> Connect the parent of node </a:t>
            </a:r>
            <a:r>
              <a:rPr lang="en-US" altLang="en-US" u="sng" dirty="0"/>
              <a:t>10</a:t>
            </a:r>
            <a:r>
              <a:rPr lang="en-US" altLang="en-US" dirty="0"/>
              <a:t> with the right child of node </a:t>
            </a:r>
            <a:r>
              <a:rPr lang="en-US" altLang="en-US" u="sng" dirty="0"/>
              <a:t>10.</a:t>
            </a:r>
            <a:endParaRPr lang="en-US" altLang="en-US" dirty="0"/>
          </a:p>
        </p:txBody>
      </p:sp>
      <p:pic>
        <p:nvPicPr>
          <p:cNvPr id="7" name="Content Placeholder 6" descr="Two tree diagrams. For long description in Notes pane, press F6.">
            <a:extLst>
              <a:ext uri="{FF2B5EF4-FFF2-40B4-BE49-F238E27FC236}">
                <a16:creationId xmlns:a16="http://schemas.microsoft.com/office/drawing/2014/main" id="{001F358A-F0E0-4882-9DB2-AE19B7A18149}"/>
              </a:ext>
            </a:extLst>
          </p:cNvPr>
          <p:cNvPicPr>
            <a:picLocks noGrp="1" noChangeAspect="1"/>
          </p:cNvPicPr>
          <p:nvPr>
            <p:ph sz="quarter" idx="14"/>
          </p:nvPr>
        </p:nvPicPr>
        <p:blipFill>
          <a:blip r:embed="rId3"/>
          <a:stretch>
            <a:fillRect/>
          </a:stretch>
        </p:blipFill>
        <p:spPr>
          <a:xfrm>
            <a:off x="987573" y="3225337"/>
            <a:ext cx="7168853" cy="2801789"/>
          </a:xfrm>
          <a:prstGeom prst="rect">
            <a:avLst/>
          </a:prstGeom>
        </p:spPr>
      </p:pic>
    </p:spTree>
    <p:extLst>
      <p:ext uri="{BB962C8B-B14F-4D97-AF65-F5344CB8AC3E}">
        <p14:creationId xmlns:p14="http://schemas.microsoft.com/office/powerpoint/2010/main" val="68106424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custDataLst>
              <p:tags r:id="rId1"/>
            </p:custDataLst>
          </p:nvPr>
        </p:nvSpPr>
        <p:spPr>
          <a:xfrm>
            <a:off x="685800" y="285750"/>
            <a:ext cx="7772400" cy="764116"/>
          </a:xfrm>
        </p:spPr>
        <p:txBody>
          <a:bodyPr/>
          <a:lstStyle/>
          <a:p>
            <a:r>
              <a:rPr lang="en-US" dirty="0"/>
              <a:t>Case 1: Delete 15</a:t>
            </a:r>
          </a:p>
        </p:txBody>
      </p:sp>
      <p:sp>
        <p:nvSpPr>
          <p:cNvPr id="6" name="Content Placeholder 5"/>
          <p:cNvSpPr>
            <a:spLocks noGrp="1"/>
          </p:cNvSpPr>
          <p:nvPr>
            <p:ph idx="1"/>
          </p:nvPr>
        </p:nvSpPr>
        <p:spPr>
          <a:xfrm>
            <a:off x="685800" y="1049866"/>
            <a:ext cx="7772400" cy="4722284"/>
          </a:xfrm>
        </p:spPr>
        <p:txBody>
          <a:bodyPr/>
          <a:lstStyle/>
          <a:p>
            <a:pPr marL="0" indent="0">
              <a:buNone/>
            </a:pPr>
            <a:endParaRPr lang="en-US" dirty="0"/>
          </a:p>
        </p:txBody>
      </p:sp>
      <p:sp>
        <p:nvSpPr>
          <p:cNvPr id="24" name="Text Box 20"/>
          <p:cNvSpPr txBox="1">
            <a:spLocks noChangeArrowheads="1"/>
          </p:cNvSpPr>
          <p:nvPr>
            <p:custDataLst>
              <p:tags r:id="rId2"/>
            </p:custDataLst>
          </p:nvPr>
        </p:nvSpPr>
        <p:spPr bwMode="auto">
          <a:xfrm>
            <a:off x="1735138" y="5410200"/>
            <a:ext cx="2028119" cy="461665"/>
          </a:xfrm>
          <a:prstGeom prst="rect">
            <a:avLst/>
          </a:prstGeom>
          <a:noFill/>
          <a:ln w="9525">
            <a:noFill/>
            <a:miter lim="800000"/>
            <a:headEnd/>
            <a:tailEnd/>
          </a:ln>
        </p:spPr>
        <p:txBody>
          <a:bodyPr wrap="none">
            <a:spAutoFit/>
          </a:bodyPr>
          <a:lstStyle/>
          <a:p>
            <a:r>
              <a:rPr lang="en-US" sz="2400" dirty="0">
                <a:latin typeface="Courier New" pitchFamily="49" charset="0"/>
                <a:cs typeface="Courier New" pitchFamily="49" charset="0"/>
              </a:rPr>
              <a:t>delete(15)</a:t>
            </a:r>
          </a:p>
        </p:txBody>
      </p:sp>
      <p:sp>
        <p:nvSpPr>
          <p:cNvPr id="31" name="Slide Number Placeholder 5"/>
          <p:cNvSpPr>
            <a:spLocks noGrp="1"/>
          </p:cNvSpPr>
          <p:nvPr>
            <p:ph type="sldNum" sz="quarter" idx="12"/>
          </p:nvPr>
        </p:nvSpPr>
        <p:spPr>
          <a:xfrm>
            <a:off x="8130654" y="6356350"/>
            <a:ext cx="784746"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781ADA0-3BB4-460A-B7EB-C1A8DEAFE2E2}" type="slidenum">
              <a:rPr lang="en-US" smtClean="0"/>
              <a:pPr/>
              <a:t>63</a:t>
            </a:fld>
            <a:endParaRPr lang="en-US"/>
          </a:p>
        </p:txBody>
      </p:sp>
      <p:grpSp>
        <p:nvGrpSpPr>
          <p:cNvPr id="7" name="Group 6"/>
          <p:cNvGrpSpPr/>
          <p:nvPr/>
        </p:nvGrpSpPr>
        <p:grpSpPr>
          <a:xfrm>
            <a:off x="533400" y="2122487"/>
            <a:ext cx="3848100" cy="3059113"/>
            <a:chOff x="876300" y="1905000"/>
            <a:chExt cx="3848100" cy="3059113"/>
          </a:xfrm>
        </p:grpSpPr>
        <p:sp>
          <p:nvSpPr>
            <p:cNvPr id="32" name="Oval 3"/>
            <p:cNvSpPr>
              <a:spLocks noChangeAspect="1" noChangeArrowheads="1"/>
            </p:cNvSpPr>
            <p:nvPr>
              <p:custDataLst>
                <p:tags r:id="rId18"/>
              </p:custDataLst>
            </p:nvPr>
          </p:nvSpPr>
          <p:spPr bwMode="auto">
            <a:xfrm>
              <a:off x="4076700" y="3683000"/>
              <a:ext cx="381000" cy="381000"/>
            </a:xfrm>
            <a:prstGeom prst="ellipse">
              <a:avLst/>
            </a:prstGeom>
            <a:noFill/>
            <a:ln w="38100">
              <a:solidFill>
                <a:schemeClr val="tx1"/>
              </a:solidFill>
              <a:round/>
              <a:headEnd/>
              <a:tailEnd/>
            </a:ln>
          </p:spPr>
          <p:txBody>
            <a:bodyPr wrap="none" anchor="ctr"/>
            <a:lstStyle/>
            <a:p>
              <a:pPr algn="ctr"/>
              <a:r>
                <a:rPr lang="en-US"/>
                <a:t>20</a:t>
              </a:r>
            </a:p>
          </p:txBody>
        </p:sp>
        <p:sp>
          <p:nvSpPr>
            <p:cNvPr id="33" name="Oval 4"/>
            <p:cNvSpPr>
              <a:spLocks noChangeAspect="1" noChangeArrowheads="1"/>
            </p:cNvSpPr>
            <p:nvPr>
              <p:custDataLst>
                <p:tags r:id="rId19"/>
              </p:custDataLst>
            </p:nvPr>
          </p:nvSpPr>
          <p:spPr bwMode="auto">
            <a:xfrm>
              <a:off x="1943100" y="3683000"/>
              <a:ext cx="381000" cy="381000"/>
            </a:xfrm>
            <a:prstGeom prst="ellipse">
              <a:avLst/>
            </a:prstGeom>
            <a:noFill/>
            <a:ln w="38100">
              <a:solidFill>
                <a:schemeClr val="tx1"/>
              </a:solidFill>
              <a:round/>
              <a:headEnd/>
              <a:tailEnd/>
            </a:ln>
          </p:spPr>
          <p:txBody>
            <a:bodyPr wrap="none" anchor="ctr"/>
            <a:lstStyle/>
            <a:p>
              <a:pPr algn="ctr"/>
              <a:r>
                <a:rPr lang="en-US"/>
                <a:t>9</a:t>
              </a:r>
            </a:p>
          </p:txBody>
        </p:sp>
        <p:sp>
          <p:nvSpPr>
            <p:cNvPr id="34" name="Oval 5"/>
            <p:cNvSpPr>
              <a:spLocks noChangeAspect="1" noChangeArrowheads="1"/>
            </p:cNvSpPr>
            <p:nvPr>
              <p:custDataLst>
                <p:tags r:id="rId20"/>
              </p:custDataLst>
            </p:nvPr>
          </p:nvSpPr>
          <p:spPr bwMode="auto">
            <a:xfrm>
              <a:off x="876300" y="3683000"/>
              <a:ext cx="381000" cy="381000"/>
            </a:xfrm>
            <a:prstGeom prst="ellipse">
              <a:avLst/>
            </a:prstGeom>
            <a:noFill/>
            <a:ln w="38100">
              <a:solidFill>
                <a:schemeClr val="tx1"/>
              </a:solidFill>
              <a:round/>
              <a:headEnd/>
              <a:tailEnd/>
            </a:ln>
          </p:spPr>
          <p:txBody>
            <a:bodyPr wrap="none" anchor="ctr"/>
            <a:lstStyle/>
            <a:p>
              <a:pPr algn="ctr"/>
              <a:r>
                <a:rPr lang="en-US"/>
                <a:t>2</a:t>
              </a:r>
            </a:p>
          </p:txBody>
        </p:sp>
        <p:sp>
          <p:nvSpPr>
            <p:cNvPr id="35" name="Oval 6"/>
            <p:cNvSpPr>
              <a:spLocks noChangeAspect="1" noChangeArrowheads="1"/>
            </p:cNvSpPr>
            <p:nvPr>
              <p:custDataLst>
                <p:tags r:id="rId21"/>
              </p:custDataLst>
            </p:nvPr>
          </p:nvSpPr>
          <p:spPr bwMode="auto">
            <a:xfrm>
              <a:off x="3543300" y="2794000"/>
              <a:ext cx="381000" cy="381000"/>
            </a:xfrm>
            <a:prstGeom prst="ellipse">
              <a:avLst/>
            </a:prstGeom>
            <a:noFill/>
            <a:ln w="38100">
              <a:solidFill>
                <a:schemeClr val="accent2"/>
              </a:solidFill>
              <a:round/>
              <a:headEnd/>
              <a:tailEnd/>
            </a:ln>
          </p:spPr>
          <p:txBody>
            <a:bodyPr wrap="none" anchor="ctr"/>
            <a:lstStyle/>
            <a:p>
              <a:pPr algn="ctr"/>
              <a:r>
                <a:rPr lang="en-US"/>
                <a:t>15</a:t>
              </a:r>
            </a:p>
          </p:txBody>
        </p:sp>
        <p:sp>
          <p:nvSpPr>
            <p:cNvPr id="36" name="Oval 7"/>
            <p:cNvSpPr>
              <a:spLocks noChangeAspect="1" noChangeArrowheads="1"/>
            </p:cNvSpPr>
            <p:nvPr>
              <p:custDataLst>
                <p:tags r:id="rId22"/>
              </p:custDataLst>
            </p:nvPr>
          </p:nvSpPr>
          <p:spPr bwMode="auto">
            <a:xfrm>
              <a:off x="1409700" y="2794000"/>
              <a:ext cx="381000" cy="381000"/>
            </a:xfrm>
            <a:prstGeom prst="ellipse">
              <a:avLst/>
            </a:prstGeom>
            <a:noFill/>
            <a:ln w="38100">
              <a:solidFill>
                <a:schemeClr val="tx1"/>
              </a:solidFill>
              <a:round/>
              <a:headEnd/>
              <a:tailEnd/>
            </a:ln>
          </p:spPr>
          <p:txBody>
            <a:bodyPr wrap="none" anchor="ctr"/>
            <a:lstStyle/>
            <a:p>
              <a:pPr algn="ctr"/>
              <a:r>
                <a:rPr lang="en-US"/>
                <a:t>5</a:t>
              </a:r>
            </a:p>
          </p:txBody>
        </p:sp>
        <p:sp>
          <p:nvSpPr>
            <p:cNvPr id="37" name="Oval 8"/>
            <p:cNvSpPr>
              <a:spLocks noChangeAspect="1" noChangeArrowheads="1"/>
            </p:cNvSpPr>
            <p:nvPr>
              <p:custDataLst>
                <p:tags r:id="rId23"/>
              </p:custDataLst>
            </p:nvPr>
          </p:nvSpPr>
          <p:spPr bwMode="auto">
            <a:xfrm>
              <a:off x="2476500" y="1905000"/>
              <a:ext cx="381000" cy="381000"/>
            </a:xfrm>
            <a:prstGeom prst="ellipse">
              <a:avLst/>
            </a:prstGeom>
            <a:noFill/>
            <a:ln w="38100">
              <a:solidFill>
                <a:schemeClr val="tx1"/>
              </a:solidFill>
              <a:round/>
              <a:headEnd/>
              <a:tailEnd/>
            </a:ln>
          </p:spPr>
          <p:txBody>
            <a:bodyPr wrap="none" anchor="ctr"/>
            <a:lstStyle/>
            <a:p>
              <a:pPr algn="ctr"/>
              <a:r>
                <a:rPr lang="en-US"/>
                <a:t>12</a:t>
              </a:r>
            </a:p>
          </p:txBody>
        </p:sp>
        <p:cxnSp>
          <p:nvCxnSpPr>
            <p:cNvPr id="38" name="AutoShape 9"/>
            <p:cNvCxnSpPr>
              <a:cxnSpLocks noChangeShapeType="1"/>
              <a:stCxn id="37" idx="3"/>
              <a:endCxn id="36" idx="0"/>
            </p:cNvCxnSpPr>
            <p:nvPr>
              <p:custDataLst>
                <p:tags r:id="rId24"/>
              </p:custDataLst>
            </p:nvPr>
          </p:nvCxnSpPr>
          <p:spPr bwMode="auto">
            <a:xfrm flipH="1">
              <a:off x="1600200" y="2249488"/>
              <a:ext cx="931863" cy="525462"/>
            </a:xfrm>
            <a:prstGeom prst="straightConnector1">
              <a:avLst/>
            </a:prstGeom>
            <a:noFill/>
            <a:ln w="9525">
              <a:solidFill>
                <a:schemeClr val="tx1"/>
              </a:solidFill>
              <a:round/>
              <a:headEnd type="none" w="med" len="med"/>
              <a:tailEnd type="none" w="med" len="med"/>
            </a:ln>
          </p:spPr>
        </p:cxnSp>
        <p:cxnSp>
          <p:nvCxnSpPr>
            <p:cNvPr id="39" name="AutoShape 10"/>
            <p:cNvCxnSpPr>
              <a:cxnSpLocks noChangeShapeType="1"/>
              <a:stCxn id="37" idx="5"/>
              <a:endCxn id="35" idx="0"/>
            </p:cNvCxnSpPr>
            <p:nvPr>
              <p:custDataLst>
                <p:tags r:id="rId25"/>
              </p:custDataLst>
            </p:nvPr>
          </p:nvCxnSpPr>
          <p:spPr bwMode="auto">
            <a:xfrm>
              <a:off x="2801938" y="2249488"/>
              <a:ext cx="931862" cy="525462"/>
            </a:xfrm>
            <a:prstGeom prst="straightConnector1">
              <a:avLst/>
            </a:prstGeom>
            <a:noFill/>
            <a:ln w="9525">
              <a:solidFill>
                <a:schemeClr val="tx1"/>
              </a:solidFill>
              <a:round/>
              <a:headEnd type="none" w="med" len="med"/>
              <a:tailEnd type="none" w="med" len="med"/>
            </a:ln>
          </p:spPr>
        </p:cxnSp>
        <p:cxnSp>
          <p:nvCxnSpPr>
            <p:cNvPr id="40" name="AutoShape 11"/>
            <p:cNvCxnSpPr>
              <a:cxnSpLocks noChangeShapeType="1"/>
              <a:stCxn id="35" idx="5"/>
              <a:endCxn id="32" idx="0"/>
            </p:cNvCxnSpPr>
            <p:nvPr>
              <p:custDataLst>
                <p:tags r:id="rId26"/>
              </p:custDataLst>
            </p:nvPr>
          </p:nvCxnSpPr>
          <p:spPr bwMode="auto">
            <a:xfrm>
              <a:off x="3868738" y="3138488"/>
              <a:ext cx="398462" cy="525462"/>
            </a:xfrm>
            <a:prstGeom prst="straightConnector1">
              <a:avLst/>
            </a:prstGeom>
            <a:noFill/>
            <a:ln w="9525">
              <a:solidFill>
                <a:schemeClr val="tx1"/>
              </a:solidFill>
              <a:round/>
              <a:headEnd type="none" w="med" len="med"/>
              <a:tailEnd type="none" w="med" len="med"/>
            </a:ln>
          </p:spPr>
        </p:cxnSp>
        <p:cxnSp>
          <p:nvCxnSpPr>
            <p:cNvPr id="41" name="AutoShape 12"/>
            <p:cNvCxnSpPr>
              <a:cxnSpLocks noChangeShapeType="1"/>
              <a:stCxn id="36" idx="3"/>
              <a:endCxn id="34" idx="0"/>
            </p:cNvCxnSpPr>
            <p:nvPr>
              <p:custDataLst>
                <p:tags r:id="rId27"/>
              </p:custDataLst>
            </p:nvPr>
          </p:nvCxnSpPr>
          <p:spPr bwMode="auto">
            <a:xfrm flipH="1">
              <a:off x="1066800" y="3138488"/>
              <a:ext cx="398463" cy="525462"/>
            </a:xfrm>
            <a:prstGeom prst="straightConnector1">
              <a:avLst/>
            </a:prstGeom>
            <a:noFill/>
            <a:ln w="9525">
              <a:solidFill>
                <a:schemeClr val="tx1"/>
              </a:solidFill>
              <a:round/>
              <a:headEnd type="none" w="med" len="med"/>
              <a:tailEnd type="none" w="med" len="med"/>
            </a:ln>
          </p:spPr>
        </p:cxnSp>
        <p:cxnSp>
          <p:nvCxnSpPr>
            <p:cNvPr id="42" name="AutoShape 13"/>
            <p:cNvCxnSpPr>
              <a:cxnSpLocks noChangeShapeType="1"/>
              <a:stCxn id="36" idx="5"/>
              <a:endCxn id="33" idx="0"/>
            </p:cNvCxnSpPr>
            <p:nvPr>
              <p:custDataLst>
                <p:tags r:id="rId28"/>
              </p:custDataLst>
            </p:nvPr>
          </p:nvCxnSpPr>
          <p:spPr bwMode="auto">
            <a:xfrm>
              <a:off x="1735138" y="3138488"/>
              <a:ext cx="398462" cy="525462"/>
            </a:xfrm>
            <a:prstGeom prst="straightConnector1">
              <a:avLst/>
            </a:prstGeom>
            <a:noFill/>
            <a:ln w="9525">
              <a:solidFill>
                <a:schemeClr val="tx1"/>
              </a:solidFill>
              <a:round/>
              <a:headEnd type="none" w="med" len="med"/>
              <a:tailEnd type="none" w="med" len="med"/>
            </a:ln>
          </p:spPr>
        </p:cxnSp>
        <p:sp>
          <p:nvSpPr>
            <p:cNvPr id="43" name="Oval 14"/>
            <p:cNvSpPr>
              <a:spLocks noChangeAspect="1" noChangeArrowheads="1"/>
            </p:cNvSpPr>
            <p:nvPr>
              <p:custDataLst>
                <p:tags r:id="rId29"/>
              </p:custDataLst>
            </p:nvPr>
          </p:nvSpPr>
          <p:spPr bwMode="auto">
            <a:xfrm>
              <a:off x="4343400" y="4572000"/>
              <a:ext cx="381000" cy="381000"/>
            </a:xfrm>
            <a:prstGeom prst="ellipse">
              <a:avLst/>
            </a:prstGeom>
            <a:noFill/>
            <a:ln w="38100">
              <a:solidFill>
                <a:schemeClr val="tx1"/>
              </a:solidFill>
              <a:round/>
              <a:headEnd/>
              <a:tailEnd/>
            </a:ln>
          </p:spPr>
          <p:txBody>
            <a:bodyPr wrap="none" anchor="ctr"/>
            <a:lstStyle/>
            <a:p>
              <a:pPr algn="ctr"/>
              <a:r>
                <a:rPr lang="en-US"/>
                <a:t>30</a:t>
              </a:r>
            </a:p>
          </p:txBody>
        </p:sp>
        <p:cxnSp>
          <p:nvCxnSpPr>
            <p:cNvPr id="44" name="AutoShape 15"/>
            <p:cNvCxnSpPr>
              <a:cxnSpLocks noChangeShapeType="1"/>
              <a:stCxn id="32" idx="5"/>
              <a:endCxn id="43" idx="0"/>
            </p:cNvCxnSpPr>
            <p:nvPr>
              <p:custDataLst>
                <p:tags r:id="rId30"/>
              </p:custDataLst>
            </p:nvPr>
          </p:nvCxnSpPr>
          <p:spPr bwMode="auto">
            <a:xfrm>
              <a:off x="4402138" y="4027488"/>
              <a:ext cx="131762" cy="525462"/>
            </a:xfrm>
            <a:prstGeom prst="straightConnector1">
              <a:avLst/>
            </a:prstGeom>
            <a:noFill/>
            <a:ln w="9525">
              <a:solidFill>
                <a:schemeClr val="tx1"/>
              </a:solidFill>
              <a:round/>
              <a:headEnd type="none" w="med" len="med"/>
              <a:tailEnd type="none" w="med" len="med"/>
            </a:ln>
          </p:spPr>
        </p:cxnSp>
        <p:sp>
          <p:nvSpPr>
            <p:cNvPr id="45" name="Oval 16"/>
            <p:cNvSpPr>
              <a:spLocks noChangeAspect="1" noChangeArrowheads="1"/>
            </p:cNvSpPr>
            <p:nvPr>
              <p:custDataLst>
                <p:tags r:id="rId31"/>
              </p:custDataLst>
            </p:nvPr>
          </p:nvSpPr>
          <p:spPr bwMode="auto">
            <a:xfrm>
              <a:off x="1676400" y="4572000"/>
              <a:ext cx="381000" cy="381000"/>
            </a:xfrm>
            <a:prstGeom prst="ellipse">
              <a:avLst/>
            </a:prstGeom>
            <a:noFill/>
            <a:ln w="38100">
              <a:solidFill>
                <a:schemeClr val="tx1"/>
              </a:solidFill>
              <a:round/>
              <a:headEnd/>
              <a:tailEnd/>
            </a:ln>
          </p:spPr>
          <p:txBody>
            <a:bodyPr wrap="none" anchor="ctr"/>
            <a:lstStyle/>
            <a:p>
              <a:pPr algn="ctr"/>
              <a:r>
                <a:rPr lang="en-US"/>
                <a:t>7</a:t>
              </a:r>
            </a:p>
          </p:txBody>
        </p:sp>
        <p:cxnSp>
          <p:nvCxnSpPr>
            <p:cNvPr id="46" name="AutoShape 17"/>
            <p:cNvCxnSpPr>
              <a:cxnSpLocks noChangeShapeType="1"/>
              <a:stCxn id="33" idx="3"/>
              <a:endCxn id="45" idx="0"/>
            </p:cNvCxnSpPr>
            <p:nvPr>
              <p:custDataLst>
                <p:tags r:id="rId32"/>
              </p:custDataLst>
            </p:nvPr>
          </p:nvCxnSpPr>
          <p:spPr bwMode="auto">
            <a:xfrm flipH="1">
              <a:off x="1866900" y="4027488"/>
              <a:ext cx="131763" cy="525462"/>
            </a:xfrm>
            <a:prstGeom prst="straightConnector1">
              <a:avLst/>
            </a:prstGeom>
            <a:noFill/>
            <a:ln w="9525">
              <a:solidFill>
                <a:schemeClr val="tx1"/>
              </a:solidFill>
              <a:round/>
              <a:headEnd type="none" w="med" len="med"/>
              <a:tailEnd type="none" w="med" len="med"/>
            </a:ln>
          </p:spPr>
        </p:cxnSp>
        <p:sp>
          <p:nvSpPr>
            <p:cNvPr id="49" name="Oval 22"/>
            <p:cNvSpPr>
              <a:spLocks noChangeAspect="1" noChangeArrowheads="1"/>
            </p:cNvSpPr>
            <p:nvPr>
              <p:custDataLst>
                <p:tags r:id="rId33"/>
              </p:custDataLst>
            </p:nvPr>
          </p:nvSpPr>
          <p:spPr bwMode="auto">
            <a:xfrm>
              <a:off x="2189163" y="4583113"/>
              <a:ext cx="381000" cy="381000"/>
            </a:xfrm>
            <a:prstGeom prst="ellipse">
              <a:avLst/>
            </a:prstGeom>
            <a:noFill/>
            <a:ln w="38100">
              <a:solidFill>
                <a:schemeClr val="tx1"/>
              </a:solidFill>
              <a:round/>
              <a:headEnd/>
              <a:tailEnd/>
            </a:ln>
          </p:spPr>
          <p:txBody>
            <a:bodyPr wrap="none" anchor="ctr"/>
            <a:lstStyle/>
            <a:p>
              <a:pPr algn="ctr"/>
              <a:r>
                <a:rPr lang="en-US"/>
                <a:t>10</a:t>
              </a:r>
            </a:p>
          </p:txBody>
        </p:sp>
        <p:cxnSp>
          <p:nvCxnSpPr>
            <p:cNvPr id="50" name="AutoShape 23"/>
            <p:cNvCxnSpPr>
              <a:cxnSpLocks noChangeShapeType="1"/>
              <a:endCxn id="49" idx="0"/>
            </p:cNvCxnSpPr>
            <p:nvPr>
              <p:custDataLst>
                <p:tags r:id="rId34"/>
              </p:custDataLst>
            </p:nvPr>
          </p:nvCxnSpPr>
          <p:spPr bwMode="auto">
            <a:xfrm>
              <a:off x="2247900" y="4038600"/>
              <a:ext cx="131763" cy="525463"/>
            </a:xfrm>
            <a:prstGeom prst="straightConnector1">
              <a:avLst/>
            </a:prstGeom>
            <a:noFill/>
            <a:ln w="9525">
              <a:solidFill>
                <a:schemeClr val="tx1"/>
              </a:solidFill>
              <a:round/>
              <a:headEnd type="none" w="med" len="med"/>
              <a:tailEnd type="none" w="med" len="med"/>
            </a:ln>
          </p:spPr>
        </p:cxnSp>
      </p:grpSp>
      <p:grpSp>
        <p:nvGrpSpPr>
          <p:cNvPr id="14" name="Group 13"/>
          <p:cNvGrpSpPr/>
          <p:nvPr/>
        </p:nvGrpSpPr>
        <p:grpSpPr>
          <a:xfrm>
            <a:off x="4914900" y="2122487"/>
            <a:ext cx="3619500" cy="3059113"/>
            <a:chOff x="4914900" y="1905000"/>
            <a:chExt cx="3619500" cy="3059113"/>
          </a:xfrm>
        </p:grpSpPr>
        <p:sp>
          <p:nvSpPr>
            <p:cNvPr id="53" name="Oval 3"/>
            <p:cNvSpPr>
              <a:spLocks noChangeAspect="1" noChangeArrowheads="1"/>
            </p:cNvSpPr>
            <p:nvPr>
              <p:custDataLst>
                <p:tags r:id="rId3"/>
              </p:custDataLst>
            </p:nvPr>
          </p:nvSpPr>
          <p:spPr bwMode="auto">
            <a:xfrm>
              <a:off x="7683500" y="2749021"/>
              <a:ext cx="381000" cy="381000"/>
            </a:xfrm>
            <a:prstGeom prst="ellipse">
              <a:avLst/>
            </a:prstGeom>
            <a:noFill/>
            <a:ln w="38100">
              <a:solidFill>
                <a:schemeClr val="tx1"/>
              </a:solidFill>
              <a:round/>
              <a:headEnd/>
              <a:tailEnd/>
            </a:ln>
          </p:spPr>
          <p:txBody>
            <a:bodyPr wrap="none" anchor="ctr"/>
            <a:lstStyle/>
            <a:p>
              <a:pPr algn="ctr"/>
              <a:r>
                <a:rPr lang="en-US"/>
                <a:t>20</a:t>
              </a:r>
            </a:p>
          </p:txBody>
        </p:sp>
        <p:sp>
          <p:nvSpPr>
            <p:cNvPr id="54" name="Oval 4"/>
            <p:cNvSpPr>
              <a:spLocks noChangeAspect="1" noChangeArrowheads="1"/>
            </p:cNvSpPr>
            <p:nvPr>
              <p:custDataLst>
                <p:tags r:id="rId4"/>
              </p:custDataLst>
            </p:nvPr>
          </p:nvSpPr>
          <p:spPr bwMode="auto">
            <a:xfrm>
              <a:off x="5981700" y="3683000"/>
              <a:ext cx="381000" cy="381000"/>
            </a:xfrm>
            <a:prstGeom prst="ellipse">
              <a:avLst/>
            </a:prstGeom>
            <a:noFill/>
            <a:ln w="38100">
              <a:solidFill>
                <a:schemeClr val="tx1"/>
              </a:solidFill>
              <a:round/>
              <a:headEnd/>
              <a:tailEnd/>
            </a:ln>
          </p:spPr>
          <p:txBody>
            <a:bodyPr wrap="none" anchor="ctr"/>
            <a:lstStyle/>
            <a:p>
              <a:pPr algn="ctr"/>
              <a:r>
                <a:rPr lang="en-US"/>
                <a:t>9</a:t>
              </a:r>
            </a:p>
          </p:txBody>
        </p:sp>
        <p:sp>
          <p:nvSpPr>
            <p:cNvPr id="55" name="Oval 5"/>
            <p:cNvSpPr>
              <a:spLocks noChangeAspect="1" noChangeArrowheads="1"/>
            </p:cNvSpPr>
            <p:nvPr>
              <p:custDataLst>
                <p:tags r:id="rId5"/>
              </p:custDataLst>
            </p:nvPr>
          </p:nvSpPr>
          <p:spPr bwMode="auto">
            <a:xfrm>
              <a:off x="4914900" y="3683000"/>
              <a:ext cx="381000" cy="381000"/>
            </a:xfrm>
            <a:prstGeom prst="ellipse">
              <a:avLst/>
            </a:prstGeom>
            <a:noFill/>
            <a:ln w="38100">
              <a:solidFill>
                <a:schemeClr val="tx1"/>
              </a:solidFill>
              <a:round/>
              <a:headEnd/>
              <a:tailEnd/>
            </a:ln>
          </p:spPr>
          <p:txBody>
            <a:bodyPr wrap="none" anchor="ctr"/>
            <a:lstStyle/>
            <a:p>
              <a:pPr algn="ctr"/>
              <a:r>
                <a:rPr lang="en-US"/>
                <a:t>2</a:t>
              </a:r>
            </a:p>
          </p:txBody>
        </p:sp>
        <p:sp>
          <p:nvSpPr>
            <p:cNvPr id="57" name="Oval 7"/>
            <p:cNvSpPr>
              <a:spLocks noChangeAspect="1" noChangeArrowheads="1"/>
            </p:cNvSpPr>
            <p:nvPr>
              <p:custDataLst>
                <p:tags r:id="rId6"/>
              </p:custDataLst>
            </p:nvPr>
          </p:nvSpPr>
          <p:spPr bwMode="auto">
            <a:xfrm>
              <a:off x="5448300" y="2794000"/>
              <a:ext cx="381000" cy="381000"/>
            </a:xfrm>
            <a:prstGeom prst="ellipse">
              <a:avLst/>
            </a:prstGeom>
            <a:noFill/>
            <a:ln w="38100">
              <a:solidFill>
                <a:schemeClr val="tx1"/>
              </a:solidFill>
              <a:round/>
              <a:headEnd/>
              <a:tailEnd/>
            </a:ln>
          </p:spPr>
          <p:txBody>
            <a:bodyPr wrap="none" anchor="ctr"/>
            <a:lstStyle/>
            <a:p>
              <a:pPr algn="ctr"/>
              <a:r>
                <a:rPr lang="en-US"/>
                <a:t>5</a:t>
              </a:r>
            </a:p>
          </p:txBody>
        </p:sp>
        <p:sp>
          <p:nvSpPr>
            <p:cNvPr id="58" name="Oval 8"/>
            <p:cNvSpPr>
              <a:spLocks noChangeAspect="1" noChangeArrowheads="1"/>
            </p:cNvSpPr>
            <p:nvPr>
              <p:custDataLst>
                <p:tags r:id="rId7"/>
              </p:custDataLst>
            </p:nvPr>
          </p:nvSpPr>
          <p:spPr bwMode="auto">
            <a:xfrm>
              <a:off x="6515100" y="1905000"/>
              <a:ext cx="381000" cy="381000"/>
            </a:xfrm>
            <a:prstGeom prst="ellipse">
              <a:avLst/>
            </a:prstGeom>
            <a:noFill/>
            <a:ln w="38100">
              <a:solidFill>
                <a:schemeClr val="tx1"/>
              </a:solidFill>
              <a:round/>
              <a:headEnd/>
              <a:tailEnd/>
            </a:ln>
          </p:spPr>
          <p:txBody>
            <a:bodyPr wrap="none" anchor="ctr"/>
            <a:lstStyle/>
            <a:p>
              <a:pPr algn="ctr"/>
              <a:r>
                <a:rPr lang="en-US"/>
                <a:t>12</a:t>
              </a:r>
            </a:p>
          </p:txBody>
        </p:sp>
        <p:cxnSp>
          <p:nvCxnSpPr>
            <p:cNvPr id="59" name="AutoShape 9"/>
            <p:cNvCxnSpPr>
              <a:cxnSpLocks noChangeShapeType="1"/>
              <a:stCxn id="58" idx="3"/>
              <a:endCxn id="57" idx="0"/>
            </p:cNvCxnSpPr>
            <p:nvPr>
              <p:custDataLst>
                <p:tags r:id="rId8"/>
              </p:custDataLst>
            </p:nvPr>
          </p:nvCxnSpPr>
          <p:spPr bwMode="auto">
            <a:xfrm flipH="1">
              <a:off x="5638800" y="2249488"/>
              <a:ext cx="931863" cy="525462"/>
            </a:xfrm>
            <a:prstGeom prst="straightConnector1">
              <a:avLst/>
            </a:prstGeom>
            <a:noFill/>
            <a:ln w="9525">
              <a:solidFill>
                <a:schemeClr val="tx1"/>
              </a:solidFill>
              <a:round/>
              <a:headEnd type="none" w="med" len="med"/>
              <a:tailEnd type="none" w="med" len="med"/>
            </a:ln>
          </p:spPr>
        </p:cxnSp>
        <p:cxnSp>
          <p:nvCxnSpPr>
            <p:cNvPr id="60" name="AutoShape 10"/>
            <p:cNvCxnSpPr>
              <a:cxnSpLocks noChangeShapeType="1"/>
              <a:stCxn id="58" idx="5"/>
              <a:endCxn id="53" idx="1"/>
            </p:cNvCxnSpPr>
            <p:nvPr>
              <p:custDataLst>
                <p:tags r:id="rId9"/>
              </p:custDataLst>
            </p:nvPr>
          </p:nvCxnSpPr>
          <p:spPr bwMode="auto">
            <a:xfrm>
              <a:off x="6840304" y="2230204"/>
              <a:ext cx="898992" cy="574613"/>
            </a:xfrm>
            <a:prstGeom prst="straightConnector1">
              <a:avLst/>
            </a:prstGeom>
            <a:noFill/>
            <a:ln w="9525">
              <a:solidFill>
                <a:schemeClr val="tx1"/>
              </a:solidFill>
              <a:round/>
              <a:headEnd type="none" w="med" len="med"/>
              <a:tailEnd type="none" w="med" len="med"/>
            </a:ln>
          </p:spPr>
        </p:cxnSp>
        <p:cxnSp>
          <p:nvCxnSpPr>
            <p:cNvPr id="62" name="AutoShape 12"/>
            <p:cNvCxnSpPr>
              <a:cxnSpLocks noChangeShapeType="1"/>
              <a:stCxn id="57" idx="3"/>
              <a:endCxn id="55" idx="0"/>
            </p:cNvCxnSpPr>
            <p:nvPr>
              <p:custDataLst>
                <p:tags r:id="rId10"/>
              </p:custDataLst>
            </p:nvPr>
          </p:nvCxnSpPr>
          <p:spPr bwMode="auto">
            <a:xfrm flipH="1">
              <a:off x="5105400" y="3138488"/>
              <a:ext cx="398463" cy="525462"/>
            </a:xfrm>
            <a:prstGeom prst="straightConnector1">
              <a:avLst/>
            </a:prstGeom>
            <a:noFill/>
            <a:ln w="9525">
              <a:solidFill>
                <a:schemeClr val="tx1"/>
              </a:solidFill>
              <a:round/>
              <a:headEnd type="none" w="med" len="med"/>
              <a:tailEnd type="none" w="med" len="med"/>
            </a:ln>
          </p:spPr>
        </p:cxnSp>
        <p:cxnSp>
          <p:nvCxnSpPr>
            <p:cNvPr id="63" name="AutoShape 13"/>
            <p:cNvCxnSpPr>
              <a:cxnSpLocks noChangeShapeType="1"/>
              <a:stCxn id="57" idx="5"/>
              <a:endCxn id="54" idx="0"/>
            </p:cNvCxnSpPr>
            <p:nvPr>
              <p:custDataLst>
                <p:tags r:id="rId11"/>
              </p:custDataLst>
            </p:nvPr>
          </p:nvCxnSpPr>
          <p:spPr bwMode="auto">
            <a:xfrm>
              <a:off x="5773738" y="3138488"/>
              <a:ext cx="398462" cy="525462"/>
            </a:xfrm>
            <a:prstGeom prst="straightConnector1">
              <a:avLst/>
            </a:prstGeom>
            <a:noFill/>
            <a:ln w="9525">
              <a:solidFill>
                <a:schemeClr val="tx1"/>
              </a:solidFill>
              <a:round/>
              <a:headEnd type="none" w="med" len="med"/>
              <a:tailEnd type="none" w="med" len="med"/>
            </a:ln>
          </p:spPr>
        </p:cxnSp>
        <p:sp>
          <p:nvSpPr>
            <p:cNvPr id="64" name="Oval 14"/>
            <p:cNvSpPr>
              <a:spLocks noChangeAspect="1" noChangeArrowheads="1"/>
            </p:cNvSpPr>
            <p:nvPr>
              <p:custDataLst>
                <p:tags r:id="rId12"/>
              </p:custDataLst>
            </p:nvPr>
          </p:nvSpPr>
          <p:spPr bwMode="auto">
            <a:xfrm>
              <a:off x="8153400" y="3638021"/>
              <a:ext cx="381000" cy="381000"/>
            </a:xfrm>
            <a:prstGeom prst="ellipse">
              <a:avLst/>
            </a:prstGeom>
            <a:noFill/>
            <a:ln w="38100">
              <a:solidFill>
                <a:schemeClr val="tx1"/>
              </a:solidFill>
              <a:round/>
              <a:headEnd/>
              <a:tailEnd/>
            </a:ln>
          </p:spPr>
          <p:txBody>
            <a:bodyPr wrap="none" anchor="ctr"/>
            <a:lstStyle/>
            <a:p>
              <a:pPr algn="ctr"/>
              <a:r>
                <a:rPr lang="en-US"/>
                <a:t>30</a:t>
              </a:r>
            </a:p>
          </p:txBody>
        </p:sp>
        <p:cxnSp>
          <p:nvCxnSpPr>
            <p:cNvPr id="65" name="AutoShape 15"/>
            <p:cNvCxnSpPr>
              <a:cxnSpLocks noChangeShapeType="1"/>
              <a:stCxn id="53" idx="5"/>
              <a:endCxn id="64" idx="0"/>
            </p:cNvCxnSpPr>
            <p:nvPr>
              <p:custDataLst>
                <p:tags r:id="rId13"/>
              </p:custDataLst>
            </p:nvPr>
          </p:nvCxnSpPr>
          <p:spPr bwMode="auto">
            <a:xfrm>
              <a:off x="8008704" y="3074225"/>
              <a:ext cx="335196" cy="563796"/>
            </a:xfrm>
            <a:prstGeom prst="straightConnector1">
              <a:avLst/>
            </a:prstGeom>
            <a:noFill/>
            <a:ln w="9525">
              <a:solidFill>
                <a:schemeClr val="tx1"/>
              </a:solidFill>
              <a:round/>
              <a:headEnd type="none" w="med" len="med"/>
              <a:tailEnd type="none" w="med" len="med"/>
            </a:ln>
          </p:spPr>
        </p:cxnSp>
        <p:sp>
          <p:nvSpPr>
            <p:cNvPr id="66" name="Oval 16"/>
            <p:cNvSpPr>
              <a:spLocks noChangeAspect="1" noChangeArrowheads="1"/>
            </p:cNvSpPr>
            <p:nvPr>
              <p:custDataLst>
                <p:tags r:id="rId14"/>
              </p:custDataLst>
            </p:nvPr>
          </p:nvSpPr>
          <p:spPr bwMode="auto">
            <a:xfrm>
              <a:off x="5715000" y="4572000"/>
              <a:ext cx="381000" cy="381000"/>
            </a:xfrm>
            <a:prstGeom prst="ellipse">
              <a:avLst/>
            </a:prstGeom>
            <a:noFill/>
            <a:ln w="38100">
              <a:solidFill>
                <a:schemeClr val="tx1"/>
              </a:solidFill>
              <a:round/>
              <a:headEnd/>
              <a:tailEnd/>
            </a:ln>
          </p:spPr>
          <p:txBody>
            <a:bodyPr wrap="none" anchor="ctr"/>
            <a:lstStyle/>
            <a:p>
              <a:pPr algn="ctr"/>
              <a:r>
                <a:rPr lang="en-US"/>
                <a:t>7</a:t>
              </a:r>
            </a:p>
          </p:txBody>
        </p:sp>
        <p:cxnSp>
          <p:nvCxnSpPr>
            <p:cNvPr id="67" name="AutoShape 17"/>
            <p:cNvCxnSpPr>
              <a:cxnSpLocks noChangeShapeType="1"/>
              <a:stCxn id="54" idx="3"/>
              <a:endCxn id="66" idx="0"/>
            </p:cNvCxnSpPr>
            <p:nvPr>
              <p:custDataLst>
                <p:tags r:id="rId15"/>
              </p:custDataLst>
            </p:nvPr>
          </p:nvCxnSpPr>
          <p:spPr bwMode="auto">
            <a:xfrm flipH="1">
              <a:off x="5905500" y="4027488"/>
              <a:ext cx="131763" cy="525462"/>
            </a:xfrm>
            <a:prstGeom prst="straightConnector1">
              <a:avLst/>
            </a:prstGeom>
            <a:noFill/>
            <a:ln w="9525">
              <a:solidFill>
                <a:schemeClr val="tx1"/>
              </a:solidFill>
              <a:round/>
              <a:headEnd type="none" w="med" len="med"/>
              <a:tailEnd type="none" w="med" len="med"/>
            </a:ln>
          </p:spPr>
        </p:cxnSp>
        <p:sp>
          <p:nvSpPr>
            <p:cNvPr id="68" name="Oval 22"/>
            <p:cNvSpPr>
              <a:spLocks noChangeAspect="1" noChangeArrowheads="1"/>
            </p:cNvSpPr>
            <p:nvPr>
              <p:custDataLst>
                <p:tags r:id="rId16"/>
              </p:custDataLst>
            </p:nvPr>
          </p:nvSpPr>
          <p:spPr bwMode="auto">
            <a:xfrm>
              <a:off x="6227763" y="4583113"/>
              <a:ext cx="381000" cy="381000"/>
            </a:xfrm>
            <a:prstGeom prst="ellipse">
              <a:avLst/>
            </a:prstGeom>
            <a:noFill/>
            <a:ln w="38100">
              <a:solidFill>
                <a:schemeClr val="tx1"/>
              </a:solidFill>
              <a:round/>
              <a:headEnd/>
              <a:tailEnd/>
            </a:ln>
          </p:spPr>
          <p:txBody>
            <a:bodyPr wrap="none" anchor="ctr"/>
            <a:lstStyle/>
            <a:p>
              <a:pPr algn="ctr"/>
              <a:r>
                <a:rPr lang="en-US"/>
                <a:t>10</a:t>
              </a:r>
            </a:p>
          </p:txBody>
        </p:sp>
        <p:cxnSp>
          <p:nvCxnSpPr>
            <p:cNvPr id="69" name="AutoShape 23"/>
            <p:cNvCxnSpPr>
              <a:cxnSpLocks noChangeShapeType="1"/>
              <a:endCxn id="68" idx="0"/>
            </p:cNvCxnSpPr>
            <p:nvPr>
              <p:custDataLst>
                <p:tags r:id="rId17"/>
              </p:custDataLst>
            </p:nvPr>
          </p:nvCxnSpPr>
          <p:spPr bwMode="auto">
            <a:xfrm>
              <a:off x="6286500" y="4038600"/>
              <a:ext cx="131763" cy="525463"/>
            </a:xfrm>
            <a:prstGeom prst="straightConnector1">
              <a:avLst/>
            </a:prstGeom>
            <a:noFill/>
            <a:ln w="9525">
              <a:solidFill>
                <a:schemeClr val="tx1"/>
              </a:solidFill>
              <a:round/>
              <a:headEnd type="none" w="med" len="med"/>
              <a:tailEnd type="none" w="med" len="med"/>
            </a:ln>
          </p:spPr>
        </p:cxnSp>
      </p:grpSp>
      <p:cxnSp>
        <p:nvCxnSpPr>
          <p:cNvPr id="10" name="Straight Arrow Connector 9"/>
          <p:cNvCxnSpPr/>
          <p:nvPr/>
        </p:nvCxnSpPr>
        <p:spPr>
          <a:xfrm>
            <a:off x="4267200" y="3573610"/>
            <a:ext cx="533400" cy="0"/>
          </a:xfrm>
          <a:prstGeom prst="straightConnector1">
            <a:avLst/>
          </a:prstGeom>
          <a:ln w="762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83067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custDataLst>
              <p:tags r:id="rId1"/>
            </p:custDataLst>
          </p:nvPr>
        </p:nvSpPr>
        <p:spPr/>
        <p:txBody>
          <a:bodyPr/>
          <a:lstStyle/>
          <a:p>
            <a:r>
              <a:rPr lang="en-US"/>
              <a:t>Deletion – The Two Child Case</a:t>
            </a:r>
            <a:endParaRPr lang="en-US" dirty="0"/>
          </a:p>
        </p:txBody>
      </p:sp>
      <p:sp>
        <p:nvSpPr>
          <p:cNvPr id="27651" name="Rectangle 3"/>
          <p:cNvSpPr>
            <a:spLocks noGrp="1" noChangeArrowheads="1"/>
          </p:cNvSpPr>
          <p:nvPr>
            <p:ph type="body" idx="1"/>
            <p:custDataLst>
              <p:tags r:id="rId2"/>
            </p:custDataLst>
          </p:nvPr>
        </p:nvSpPr>
        <p:spPr/>
        <p:txBody>
          <a:bodyPr>
            <a:normAutofit lnSpcReduction="10000"/>
          </a:bodyPr>
          <a:lstStyle/>
          <a:p>
            <a:pPr marL="0" indent="0">
              <a:buNone/>
              <a:tabLst>
                <a:tab pos="1033463" algn="l"/>
              </a:tabLst>
            </a:pPr>
            <a:r>
              <a:rPr lang="en-US" sz="2800" dirty="0"/>
              <a:t>Idea:	Replace the deleted node with a value 	guaranteed to be between the node's 	two child </a:t>
            </a:r>
            <a:r>
              <a:rPr lang="en-US" sz="2800" dirty="0" err="1"/>
              <a:t>subtrees</a:t>
            </a:r>
            <a:endParaRPr lang="en-US" sz="2800" dirty="0"/>
          </a:p>
          <a:p>
            <a:pPr>
              <a:tabLst>
                <a:tab pos="1033463" algn="l"/>
              </a:tabLst>
            </a:pPr>
            <a:endParaRPr lang="en-US" sz="800" dirty="0"/>
          </a:p>
          <a:p>
            <a:pPr marL="0" indent="0">
              <a:buNone/>
              <a:tabLst>
                <a:tab pos="1033463" algn="l"/>
              </a:tabLst>
            </a:pPr>
            <a:r>
              <a:rPr lang="en-US" sz="2800" dirty="0"/>
              <a:t>Options are </a:t>
            </a:r>
          </a:p>
          <a:p>
            <a:pPr>
              <a:tabLst>
                <a:tab pos="1033463" algn="l"/>
              </a:tabLst>
            </a:pPr>
            <a:r>
              <a:rPr lang="en-US" sz="2400" dirty="0"/>
              <a:t>successor from right subtree</a:t>
            </a:r>
          </a:p>
          <a:p>
            <a:pPr>
              <a:tabLst>
                <a:tab pos="1033463" algn="l"/>
              </a:tabLst>
            </a:pPr>
            <a:r>
              <a:rPr lang="en-US" sz="2400" dirty="0"/>
              <a:t>predecessor from left subtree</a:t>
            </a:r>
          </a:p>
          <a:p>
            <a:pPr>
              <a:tabLst>
                <a:tab pos="1033463" algn="l"/>
              </a:tabLst>
            </a:pPr>
            <a:r>
              <a:rPr lang="en-US" sz="2400" dirty="0"/>
              <a:t>These are the easy cases of predecessor/successor</a:t>
            </a:r>
          </a:p>
          <a:p>
            <a:pPr marL="0" indent="0">
              <a:buNone/>
              <a:tabLst>
                <a:tab pos="1033463" algn="l"/>
              </a:tabLst>
            </a:pPr>
            <a:endParaRPr lang="en-US" sz="800" dirty="0"/>
          </a:p>
          <a:p>
            <a:pPr marL="0" indent="0">
              <a:buNone/>
              <a:tabLst>
                <a:tab pos="1033463" algn="l"/>
              </a:tabLst>
            </a:pPr>
            <a:r>
              <a:rPr lang="en-US" sz="2800" dirty="0"/>
              <a:t>Either option is fine as both are guaranteed to exist in this case</a:t>
            </a:r>
          </a:p>
        </p:txBody>
      </p:sp>
      <p:sp>
        <p:nvSpPr>
          <p:cNvPr id="14" name="Slide Number Placeholder 5"/>
          <p:cNvSpPr>
            <a:spLocks noGrp="1"/>
          </p:cNvSpPr>
          <p:nvPr>
            <p:ph type="sldNum" sz="quarter" idx="12"/>
          </p:nvPr>
        </p:nvSpPr>
        <p:spPr>
          <a:xfrm>
            <a:off x="8130654" y="6356350"/>
            <a:ext cx="784746"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781ADA0-3BB4-460A-B7EB-C1A8DEAFE2E2}" type="slidenum">
              <a:rPr lang="en-US" smtClean="0"/>
              <a:pPr/>
              <a:t>64</a:t>
            </a:fld>
            <a:endParaRPr lang="en-US"/>
          </a:p>
        </p:txBody>
      </p:sp>
    </p:spTree>
    <p:extLst>
      <p:ext uri="{BB962C8B-B14F-4D97-AF65-F5344CB8AC3E}">
        <p14:creationId xmlns:p14="http://schemas.microsoft.com/office/powerpoint/2010/main" val="387446599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CD6090-19F3-4061-A93C-6DB9D20E3933}"/>
              </a:ext>
            </a:extLst>
          </p:cNvPr>
          <p:cNvSpPr>
            <a:spLocks noGrp="1"/>
          </p:cNvSpPr>
          <p:nvPr>
            <p:ph type="title"/>
          </p:nvPr>
        </p:nvSpPr>
        <p:spPr/>
        <p:txBody>
          <a:bodyPr/>
          <a:lstStyle/>
          <a:p>
            <a:r>
              <a:rPr lang="en-US" altLang="en-US" sz="3200" dirty="0"/>
              <a:t>Deleting Elements in a Binary Search Tree </a:t>
            </a:r>
            <a:endParaRPr lang="en-IN" sz="3200" dirty="0"/>
          </a:p>
        </p:txBody>
      </p:sp>
      <p:sp>
        <p:nvSpPr>
          <p:cNvPr id="3" name="Content Placeholder 2">
            <a:extLst>
              <a:ext uri="{FF2B5EF4-FFF2-40B4-BE49-F238E27FC236}">
                <a16:creationId xmlns:a16="http://schemas.microsoft.com/office/drawing/2014/main" id="{C5B4C5AD-3712-4743-9501-11E122B62808}"/>
              </a:ext>
            </a:extLst>
          </p:cNvPr>
          <p:cNvSpPr>
            <a:spLocks noGrp="1"/>
          </p:cNvSpPr>
          <p:nvPr>
            <p:ph sz="quarter" idx="13"/>
          </p:nvPr>
        </p:nvSpPr>
        <p:spPr>
          <a:xfrm>
            <a:off x="457200" y="1554921"/>
            <a:ext cx="8232775" cy="4184698"/>
          </a:xfrm>
        </p:spPr>
        <p:txBody>
          <a:bodyPr/>
          <a:lstStyle/>
          <a:p>
            <a:pPr marL="432" indent="0">
              <a:buNone/>
            </a:pPr>
            <a:r>
              <a:rPr lang="en-US" altLang="en-US" dirty="0"/>
              <a:t>Case 2: The current node has a left child. Let </a:t>
            </a:r>
            <a:r>
              <a:rPr lang="en-US" altLang="en-US" dirty="0" err="1"/>
              <a:t>rightMost</a:t>
            </a:r>
            <a:r>
              <a:rPr lang="en-US" altLang="en-US" dirty="0"/>
              <a:t> point to the node that contains the largest element in the left subtree of the current node and </a:t>
            </a:r>
            <a:r>
              <a:rPr lang="en-US" altLang="en-US" dirty="0" err="1"/>
              <a:t>parentOfRightMost</a:t>
            </a:r>
            <a:r>
              <a:rPr lang="en-US" altLang="en-US" dirty="0"/>
              <a:t> point to the parent node of the </a:t>
            </a:r>
            <a:r>
              <a:rPr lang="en-US" altLang="en-US" dirty="0" err="1"/>
              <a:t>rightMost</a:t>
            </a:r>
            <a:r>
              <a:rPr lang="en-US" altLang="en-US" dirty="0"/>
              <a:t> node. Note that the </a:t>
            </a:r>
            <a:r>
              <a:rPr lang="en-US" altLang="en-US" dirty="0" err="1"/>
              <a:t>rightMost</a:t>
            </a:r>
            <a:r>
              <a:rPr lang="en-US" altLang="en-US" dirty="0"/>
              <a:t> node cannot have a right child, but may have a left child. Replace the element value in the current node with the one in the </a:t>
            </a:r>
            <a:r>
              <a:rPr lang="en-US" altLang="en-US" dirty="0" err="1"/>
              <a:t>rightMost</a:t>
            </a:r>
            <a:r>
              <a:rPr lang="en-US" altLang="en-US" dirty="0"/>
              <a:t> node, connect the </a:t>
            </a:r>
            <a:r>
              <a:rPr lang="en-US" altLang="en-US" dirty="0" err="1"/>
              <a:t>parentOfRightMost</a:t>
            </a:r>
            <a:r>
              <a:rPr lang="en-US" altLang="en-US" dirty="0"/>
              <a:t> node with the left child of the </a:t>
            </a:r>
            <a:r>
              <a:rPr lang="en-US" altLang="en-US" dirty="0" err="1"/>
              <a:t>rightMost</a:t>
            </a:r>
            <a:r>
              <a:rPr lang="en-US" altLang="en-US" dirty="0"/>
              <a:t> node, and delete the </a:t>
            </a:r>
            <a:r>
              <a:rPr lang="en-US" altLang="en-US" dirty="0" err="1"/>
              <a:t>rightMost</a:t>
            </a:r>
            <a:r>
              <a:rPr lang="en-US" altLang="en-US" dirty="0"/>
              <a:t> node.</a:t>
            </a:r>
          </a:p>
        </p:txBody>
      </p:sp>
    </p:spTree>
    <p:extLst>
      <p:ext uri="{BB962C8B-B14F-4D97-AF65-F5344CB8AC3E}">
        <p14:creationId xmlns:p14="http://schemas.microsoft.com/office/powerpoint/2010/main" val="271188190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10495C-7B5F-49CF-9275-B4F5F3CF2E79}"/>
              </a:ext>
            </a:extLst>
          </p:cNvPr>
          <p:cNvSpPr>
            <a:spLocks noGrp="1"/>
          </p:cNvSpPr>
          <p:nvPr>
            <p:ph type="title"/>
          </p:nvPr>
        </p:nvSpPr>
        <p:spPr/>
        <p:txBody>
          <a:bodyPr/>
          <a:lstStyle/>
          <a:p>
            <a:r>
              <a:rPr lang="en-US" altLang="en-US" sz="3200" dirty="0"/>
              <a:t>Deleting Elements in a Binary Search Tree </a:t>
            </a:r>
            <a:endParaRPr lang="en-IN" sz="2000" b="0" dirty="0"/>
          </a:p>
        </p:txBody>
      </p:sp>
      <p:sp>
        <p:nvSpPr>
          <p:cNvPr id="3" name="Content Placeholder 2">
            <a:extLst>
              <a:ext uri="{FF2B5EF4-FFF2-40B4-BE49-F238E27FC236}">
                <a16:creationId xmlns:a16="http://schemas.microsoft.com/office/drawing/2014/main" id="{4A73A194-929E-4E93-A89B-C672092446ED}"/>
              </a:ext>
            </a:extLst>
          </p:cNvPr>
          <p:cNvSpPr>
            <a:spLocks noGrp="1"/>
          </p:cNvSpPr>
          <p:nvPr>
            <p:ph sz="quarter" idx="13"/>
          </p:nvPr>
        </p:nvSpPr>
        <p:spPr>
          <a:xfrm>
            <a:off x="457200" y="1556328"/>
            <a:ext cx="2462981" cy="523196"/>
          </a:xfrm>
        </p:spPr>
        <p:txBody>
          <a:bodyPr/>
          <a:lstStyle/>
          <a:p>
            <a:pPr marL="0" indent="0">
              <a:buFont typeface="Monotype Sorts"/>
              <a:buNone/>
            </a:pPr>
            <a:r>
              <a:rPr lang="en-US" altLang="en-US" dirty="0"/>
              <a:t>Case 2 diagram</a:t>
            </a:r>
          </a:p>
        </p:txBody>
      </p:sp>
      <p:pic>
        <p:nvPicPr>
          <p:cNvPr id="6" name="Content Placeholder 5" descr="A diagram shows deleting elements in a binary search tree. For long description in Notes pane, press F6.">
            <a:extLst>
              <a:ext uri="{FF2B5EF4-FFF2-40B4-BE49-F238E27FC236}">
                <a16:creationId xmlns:a16="http://schemas.microsoft.com/office/drawing/2014/main" id="{38AF8754-9F39-4A85-8FDF-A68B990DF2D1}"/>
              </a:ext>
            </a:extLst>
          </p:cNvPr>
          <p:cNvPicPr>
            <a:picLocks noGrp="1" noChangeAspect="1"/>
          </p:cNvPicPr>
          <p:nvPr>
            <p:ph sz="quarter" idx="14"/>
          </p:nvPr>
        </p:nvPicPr>
        <p:blipFill>
          <a:blip r:embed="rId3"/>
          <a:stretch>
            <a:fillRect/>
          </a:stretch>
        </p:blipFill>
        <p:spPr>
          <a:xfrm>
            <a:off x="1341642" y="2173141"/>
            <a:ext cx="6460717" cy="4021272"/>
          </a:xfrm>
          <a:prstGeom prst="rect">
            <a:avLst/>
          </a:prstGeom>
        </p:spPr>
      </p:pic>
    </p:spTree>
    <p:extLst>
      <p:ext uri="{BB962C8B-B14F-4D97-AF65-F5344CB8AC3E}">
        <p14:creationId xmlns:p14="http://schemas.microsoft.com/office/powerpoint/2010/main" val="382384033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10495C-7B5F-49CF-9275-B4F5F3CF2E79}"/>
              </a:ext>
            </a:extLst>
          </p:cNvPr>
          <p:cNvSpPr>
            <a:spLocks noGrp="1"/>
          </p:cNvSpPr>
          <p:nvPr>
            <p:ph type="title"/>
          </p:nvPr>
        </p:nvSpPr>
        <p:spPr/>
        <p:txBody>
          <a:bodyPr/>
          <a:lstStyle/>
          <a:p>
            <a:r>
              <a:rPr lang="en-US" altLang="en-US" sz="3200" dirty="0"/>
              <a:t>Deleting Elements in a Binary Search Tree </a:t>
            </a:r>
            <a:endParaRPr lang="en-IN" sz="2000" b="0" dirty="0"/>
          </a:p>
        </p:txBody>
      </p:sp>
      <p:sp>
        <p:nvSpPr>
          <p:cNvPr id="3" name="Content Placeholder 2">
            <a:extLst>
              <a:ext uri="{FF2B5EF4-FFF2-40B4-BE49-F238E27FC236}">
                <a16:creationId xmlns:a16="http://schemas.microsoft.com/office/drawing/2014/main" id="{4A73A194-929E-4E93-A89B-C672092446ED}"/>
              </a:ext>
            </a:extLst>
          </p:cNvPr>
          <p:cNvSpPr>
            <a:spLocks noGrp="1"/>
          </p:cNvSpPr>
          <p:nvPr>
            <p:ph sz="quarter" idx="13"/>
          </p:nvPr>
        </p:nvSpPr>
        <p:spPr>
          <a:xfrm>
            <a:off x="457200" y="1556328"/>
            <a:ext cx="4321277" cy="523196"/>
          </a:xfrm>
        </p:spPr>
        <p:txBody>
          <a:bodyPr/>
          <a:lstStyle/>
          <a:p>
            <a:pPr marL="0" indent="0">
              <a:buFont typeface="Monotype Sorts"/>
              <a:buNone/>
            </a:pPr>
            <a:r>
              <a:rPr lang="en-US" altLang="en-US" dirty="0"/>
              <a:t>Case 2 example, delete 20</a:t>
            </a:r>
          </a:p>
        </p:txBody>
      </p:sp>
      <p:pic>
        <p:nvPicPr>
          <p:cNvPr id="7" name="Content Placeholder 6" descr="Two tree diagrams.  For long description in Notes pane, press F6.">
            <a:extLst>
              <a:ext uri="{FF2B5EF4-FFF2-40B4-BE49-F238E27FC236}">
                <a16:creationId xmlns:a16="http://schemas.microsoft.com/office/drawing/2014/main" id="{FD960680-F400-450C-8290-7FB4EB12FFCF}"/>
              </a:ext>
            </a:extLst>
          </p:cNvPr>
          <p:cNvPicPr>
            <a:picLocks noGrp="1" noChangeAspect="1"/>
          </p:cNvPicPr>
          <p:nvPr>
            <p:ph sz="quarter" idx="14"/>
          </p:nvPr>
        </p:nvPicPr>
        <p:blipFill>
          <a:blip r:embed="rId3"/>
          <a:stretch>
            <a:fillRect/>
          </a:stretch>
        </p:blipFill>
        <p:spPr>
          <a:xfrm>
            <a:off x="598340" y="2532675"/>
            <a:ext cx="7995793" cy="3130759"/>
          </a:xfrm>
          <a:prstGeom prst="rect">
            <a:avLst/>
          </a:prstGeom>
        </p:spPr>
      </p:pic>
    </p:spTree>
    <p:extLst>
      <p:ext uri="{BB962C8B-B14F-4D97-AF65-F5344CB8AC3E}">
        <p14:creationId xmlns:p14="http://schemas.microsoft.com/office/powerpoint/2010/main" val="217919344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9B32E1-DA34-4A50-9D52-4D587EE4B75C}"/>
              </a:ext>
            </a:extLst>
          </p:cNvPr>
          <p:cNvSpPr>
            <a:spLocks noGrp="1"/>
          </p:cNvSpPr>
          <p:nvPr>
            <p:ph type="title"/>
          </p:nvPr>
        </p:nvSpPr>
        <p:spPr/>
        <p:txBody>
          <a:bodyPr/>
          <a:lstStyle/>
          <a:p>
            <a:r>
              <a:rPr lang="en-IN" dirty="0"/>
              <a:t>Examples </a:t>
            </a:r>
            <a:r>
              <a:rPr lang="en-IN" sz="2000" b="0" dirty="0"/>
              <a:t>(1 of 3)</a:t>
            </a:r>
          </a:p>
        </p:txBody>
      </p:sp>
      <p:pic>
        <p:nvPicPr>
          <p:cNvPr id="7" name="Content Placeholder 6" descr="A tree diagram shows George at the top labeled, delete this node. George has left branch as Adam and right branch as Michael. Adam has right branch as Daniel. Michael has branch left branch as Jones and right branch as Tom. Tom has left branch as Peter.">
            <a:extLst>
              <a:ext uri="{FF2B5EF4-FFF2-40B4-BE49-F238E27FC236}">
                <a16:creationId xmlns:a16="http://schemas.microsoft.com/office/drawing/2014/main" id="{31B4D19A-FCF5-4D35-9B8D-9E9AF70B6610}"/>
              </a:ext>
            </a:extLst>
          </p:cNvPr>
          <p:cNvPicPr>
            <a:picLocks noGrp="1" noChangeAspect="1"/>
          </p:cNvPicPr>
          <p:nvPr>
            <p:ph sz="quarter" idx="13"/>
          </p:nvPr>
        </p:nvPicPr>
        <p:blipFill>
          <a:blip r:embed="rId3"/>
          <a:stretch>
            <a:fillRect/>
          </a:stretch>
        </p:blipFill>
        <p:spPr>
          <a:xfrm>
            <a:off x="630037" y="2236037"/>
            <a:ext cx="3934825" cy="3128876"/>
          </a:xfrm>
          <a:prstGeom prst="rect">
            <a:avLst/>
          </a:prstGeom>
        </p:spPr>
      </p:pic>
      <p:pic>
        <p:nvPicPr>
          <p:cNvPr id="8" name="Content Placeholder 7" descr="A tree diagram shows Daniel at the top with left branch as Adam and right branch as Michael. Michael has left branch as Jones and right branch as Tom. Tom has left branch as Peter.">
            <a:extLst>
              <a:ext uri="{FF2B5EF4-FFF2-40B4-BE49-F238E27FC236}">
                <a16:creationId xmlns:a16="http://schemas.microsoft.com/office/drawing/2014/main" id="{8192D165-233C-4C2E-A2FB-86B3B340A288}"/>
              </a:ext>
            </a:extLst>
          </p:cNvPr>
          <p:cNvPicPr>
            <a:picLocks noGrp="1" noChangeAspect="1"/>
          </p:cNvPicPr>
          <p:nvPr>
            <p:ph sz="quarter" idx="14"/>
          </p:nvPr>
        </p:nvPicPr>
        <p:blipFill>
          <a:blip r:embed="rId4"/>
          <a:stretch>
            <a:fillRect/>
          </a:stretch>
        </p:blipFill>
        <p:spPr>
          <a:xfrm>
            <a:off x="5163986" y="2175590"/>
            <a:ext cx="3506010" cy="2801789"/>
          </a:xfrm>
          <a:prstGeom prst="rect">
            <a:avLst/>
          </a:prstGeom>
        </p:spPr>
      </p:pic>
    </p:spTree>
    <p:extLst>
      <p:ext uri="{BB962C8B-B14F-4D97-AF65-F5344CB8AC3E}">
        <p14:creationId xmlns:p14="http://schemas.microsoft.com/office/powerpoint/2010/main" val="373064320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9B32E1-DA34-4A50-9D52-4D587EE4B75C}"/>
              </a:ext>
            </a:extLst>
          </p:cNvPr>
          <p:cNvSpPr>
            <a:spLocks noGrp="1"/>
          </p:cNvSpPr>
          <p:nvPr>
            <p:ph type="title"/>
          </p:nvPr>
        </p:nvSpPr>
        <p:spPr/>
        <p:txBody>
          <a:bodyPr/>
          <a:lstStyle/>
          <a:p>
            <a:r>
              <a:rPr lang="en-IN" dirty="0"/>
              <a:t>Examples </a:t>
            </a:r>
            <a:r>
              <a:rPr lang="en-IN" sz="2000" b="0" dirty="0"/>
              <a:t>(2 of 3)</a:t>
            </a:r>
          </a:p>
        </p:txBody>
      </p:sp>
      <p:pic>
        <p:nvPicPr>
          <p:cNvPr id="5" name="Content Placeholder 4" descr="A tree diagram shows Daniel at the top with left branch as Adam and right branch as Michael. Michael has left branch as Jones and right branch as Tom. Tom has left branch as Peter. The branch Adam is labeled, delete this node.">
            <a:extLst>
              <a:ext uri="{FF2B5EF4-FFF2-40B4-BE49-F238E27FC236}">
                <a16:creationId xmlns:a16="http://schemas.microsoft.com/office/drawing/2014/main" id="{C1AE73AD-1B55-485E-913A-8E453A340108}"/>
              </a:ext>
            </a:extLst>
          </p:cNvPr>
          <p:cNvPicPr>
            <a:picLocks noGrp="1" noChangeAspect="1"/>
          </p:cNvPicPr>
          <p:nvPr>
            <p:ph sz="quarter" idx="13"/>
          </p:nvPr>
        </p:nvPicPr>
        <p:blipFill>
          <a:blip r:embed="rId3"/>
          <a:stretch>
            <a:fillRect/>
          </a:stretch>
        </p:blipFill>
        <p:spPr>
          <a:xfrm>
            <a:off x="609360" y="2155261"/>
            <a:ext cx="3788814" cy="3019424"/>
          </a:xfrm>
          <a:prstGeom prst="rect">
            <a:avLst/>
          </a:prstGeom>
        </p:spPr>
      </p:pic>
      <p:pic>
        <p:nvPicPr>
          <p:cNvPr id="10" name="Content Placeholder 9" descr="A tree diagram shows Daniel at the top with right branch as Michael. Michael has left branch as Jones and right branch as Tom. Tom has left branch as Peter.">
            <a:extLst>
              <a:ext uri="{FF2B5EF4-FFF2-40B4-BE49-F238E27FC236}">
                <a16:creationId xmlns:a16="http://schemas.microsoft.com/office/drawing/2014/main" id="{79F726ED-39F0-431D-9C6D-CB2D6C2F1080}"/>
              </a:ext>
            </a:extLst>
          </p:cNvPr>
          <p:cNvPicPr>
            <a:picLocks noGrp="1" noChangeAspect="1"/>
          </p:cNvPicPr>
          <p:nvPr>
            <p:ph sz="quarter" idx="14"/>
          </p:nvPr>
        </p:nvPicPr>
        <p:blipFill>
          <a:blip r:embed="rId4"/>
          <a:stretch>
            <a:fillRect/>
          </a:stretch>
        </p:blipFill>
        <p:spPr>
          <a:xfrm>
            <a:off x="5160115" y="2179429"/>
            <a:ext cx="3513750" cy="2801789"/>
          </a:xfrm>
          <a:prstGeom prst="rect">
            <a:avLst/>
          </a:prstGeom>
        </p:spPr>
      </p:pic>
    </p:spTree>
    <p:extLst>
      <p:ext uri="{BB962C8B-B14F-4D97-AF65-F5344CB8AC3E}">
        <p14:creationId xmlns:p14="http://schemas.microsoft.com/office/powerpoint/2010/main" val="17896969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Binary Search Trees:</a:t>
            </a:r>
            <a:br>
              <a:rPr lang="en-US" dirty="0"/>
            </a:br>
            <a:r>
              <a:rPr lang="en-US" dirty="0"/>
              <a:t>A Review</a:t>
            </a:r>
          </a:p>
        </p:txBody>
      </p:sp>
      <p:sp>
        <p:nvSpPr>
          <p:cNvPr id="6" name="Slide Number Placeholder 5"/>
          <p:cNvSpPr>
            <a:spLocks noGrp="1"/>
          </p:cNvSpPr>
          <p:nvPr>
            <p:ph type="sldNum" sz="quarter" idx="12"/>
          </p:nvPr>
        </p:nvSpPr>
        <p:spPr>
          <a:xfrm>
            <a:off x="8130654" y="6356350"/>
            <a:ext cx="784746"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781ADA0-3BB4-460A-B7EB-C1A8DEAFE2E2}" type="slidenum">
              <a:rPr lang="en-US" smtClean="0"/>
              <a:pPr/>
              <a:t>7</a:t>
            </a:fld>
            <a:endParaRPr lang="en-US"/>
          </a:p>
        </p:txBody>
      </p:sp>
      <p:sp>
        <p:nvSpPr>
          <p:cNvPr id="7" name="Text Placeholder 6">
            <a:extLst>
              <a:ext uri="{FF2B5EF4-FFF2-40B4-BE49-F238E27FC236}">
                <a16:creationId xmlns:a16="http://schemas.microsoft.com/office/drawing/2014/main" id="{93F4EE27-1C7A-4423-88EE-381FBC1DF241}"/>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56074014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ED209-8A13-4367-979A-36978069BCFD}"/>
              </a:ext>
            </a:extLst>
          </p:cNvPr>
          <p:cNvSpPr>
            <a:spLocks noGrp="1"/>
          </p:cNvSpPr>
          <p:nvPr>
            <p:ph type="title"/>
          </p:nvPr>
        </p:nvSpPr>
        <p:spPr/>
        <p:txBody>
          <a:bodyPr/>
          <a:lstStyle/>
          <a:p>
            <a:r>
              <a:rPr lang="en-IN" dirty="0"/>
              <a:t>Examples </a:t>
            </a:r>
            <a:r>
              <a:rPr lang="en-IN" sz="2000" b="0" dirty="0"/>
              <a:t>(3 of 3)</a:t>
            </a:r>
            <a:endParaRPr lang="en-IN" dirty="0"/>
          </a:p>
        </p:txBody>
      </p:sp>
      <p:pic>
        <p:nvPicPr>
          <p:cNvPr id="17" name="Content Placeholder 16" descr="A tree diagram shows Daniel at the top with right branch as Michael. Michael has left branch as Jones and right branch as Tom. Tom has left branch as Peter. Michael is labeled, delete this node.">
            <a:extLst>
              <a:ext uri="{FF2B5EF4-FFF2-40B4-BE49-F238E27FC236}">
                <a16:creationId xmlns:a16="http://schemas.microsoft.com/office/drawing/2014/main" id="{EC958B1C-A0FE-4B0C-A178-62EE558AD934}"/>
              </a:ext>
            </a:extLst>
          </p:cNvPr>
          <p:cNvPicPr>
            <a:picLocks noGrp="1" noChangeAspect="1"/>
          </p:cNvPicPr>
          <p:nvPr>
            <p:ph sz="quarter" idx="13"/>
          </p:nvPr>
        </p:nvPicPr>
        <p:blipFill>
          <a:blip r:embed="rId3"/>
          <a:stretch>
            <a:fillRect/>
          </a:stretch>
        </p:blipFill>
        <p:spPr>
          <a:xfrm>
            <a:off x="584621" y="2110797"/>
            <a:ext cx="3873938" cy="3085827"/>
          </a:xfrm>
          <a:prstGeom prst="rect">
            <a:avLst/>
          </a:prstGeom>
        </p:spPr>
      </p:pic>
      <p:pic>
        <p:nvPicPr>
          <p:cNvPr id="18" name="Content Placeholder 17" descr="A tree diagram shows Daniel at the top with right branch as Jones. Jones has right branch as Tom. Tom has left branch as Peter.">
            <a:extLst>
              <a:ext uri="{FF2B5EF4-FFF2-40B4-BE49-F238E27FC236}">
                <a16:creationId xmlns:a16="http://schemas.microsoft.com/office/drawing/2014/main" id="{EC027297-57B2-44C6-A0D4-DFC6C2E5F09B}"/>
              </a:ext>
            </a:extLst>
          </p:cNvPr>
          <p:cNvPicPr>
            <a:picLocks noGrp="1" noChangeAspect="1"/>
          </p:cNvPicPr>
          <p:nvPr>
            <p:ph sz="quarter" idx="14"/>
          </p:nvPr>
        </p:nvPicPr>
        <p:blipFill>
          <a:blip r:embed="rId4"/>
          <a:stretch>
            <a:fillRect/>
          </a:stretch>
        </p:blipFill>
        <p:spPr>
          <a:xfrm>
            <a:off x="5174977" y="2183341"/>
            <a:ext cx="3484037" cy="2781272"/>
          </a:xfrm>
          <a:prstGeom prst="rect">
            <a:avLst/>
          </a:prstGeom>
        </p:spPr>
      </p:pic>
      <p:sp>
        <p:nvSpPr>
          <p:cNvPr id="3" name="Text Placeholder 2">
            <a:extLst>
              <a:ext uri="{FF2B5EF4-FFF2-40B4-BE49-F238E27FC236}">
                <a16:creationId xmlns:a16="http://schemas.microsoft.com/office/drawing/2014/main" id="{84E896D7-C073-49CB-88BB-08F9EF61989F}"/>
              </a:ext>
            </a:extLst>
          </p:cNvPr>
          <p:cNvSpPr>
            <a:spLocks noGrp="1"/>
          </p:cNvSpPr>
          <p:nvPr>
            <p:ph type="body" sz="quarter" idx="20"/>
          </p:nvPr>
        </p:nvSpPr>
        <p:spPr/>
        <p:txBody>
          <a:bodyPr/>
          <a:lstStyle/>
          <a:p>
            <a:endParaRPr lang="en-US"/>
          </a:p>
        </p:txBody>
      </p:sp>
    </p:spTree>
    <p:extLst>
      <p:ext uri="{BB962C8B-B14F-4D97-AF65-F5344CB8AC3E}">
        <p14:creationId xmlns:p14="http://schemas.microsoft.com/office/powerpoint/2010/main" val="133977174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Number Placeholder 4">
            <a:extLst>
              <a:ext uri="{FF2B5EF4-FFF2-40B4-BE49-F238E27FC236}">
                <a16:creationId xmlns:a16="http://schemas.microsoft.com/office/drawing/2014/main" id="{AC3565AF-54F1-4016-B1FE-DF7F3DEAAE73}"/>
              </a:ext>
            </a:extLst>
          </p:cNvPr>
          <p:cNvSpPr>
            <a:spLocks noGrp="1"/>
          </p:cNvSpPr>
          <p:nvPr>
            <p:ph type="sldNum" sz="quarter" idx="11"/>
          </p:nvPr>
        </p:nvSpPr>
        <p:spPr>
          <a:noFill/>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217C3123-0457-4ABC-847A-07AB7F936B22}" type="slidenum">
              <a:rPr lang="en-US" altLang="en-US" sz="1400" smtClean="0"/>
              <a:pPr>
                <a:spcBef>
                  <a:spcPct val="0"/>
                </a:spcBef>
                <a:buClrTx/>
                <a:buSzTx/>
                <a:buFontTx/>
                <a:buNone/>
              </a:pPr>
              <a:t>71</a:t>
            </a:fld>
            <a:endParaRPr lang="en-US" altLang="en-US" sz="1400"/>
          </a:p>
        </p:txBody>
      </p:sp>
      <p:sp>
        <p:nvSpPr>
          <p:cNvPr id="41987" name="Rectangle 2">
            <a:extLst>
              <a:ext uri="{FF2B5EF4-FFF2-40B4-BE49-F238E27FC236}">
                <a16:creationId xmlns:a16="http://schemas.microsoft.com/office/drawing/2014/main" id="{A3F5776F-027B-4E5A-A23B-5AA034247C56}"/>
              </a:ext>
            </a:extLst>
          </p:cNvPr>
          <p:cNvSpPr>
            <a:spLocks noGrp="1" noChangeArrowheads="1"/>
          </p:cNvSpPr>
          <p:nvPr>
            <p:ph type="title"/>
          </p:nvPr>
        </p:nvSpPr>
        <p:spPr>
          <a:xfrm>
            <a:off x="0" y="152400"/>
            <a:ext cx="9144000" cy="792163"/>
          </a:xfrm>
        </p:spPr>
        <p:txBody>
          <a:bodyPr/>
          <a:lstStyle/>
          <a:p>
            <a:r>
              <a:rPr lang="en-US" altLang="en-US" sz="3600"/>
              <a:t>Deleting Elements in a Binary Search Tree</a:t>
            </a:r>
            <a:r>
              <a:rPr lang="en-US" altLang="en-US"/>
              <a:t> </a:t>
            </a:r>
          </a:p>
        </p:txBody>
      </p:sp>
      <p:sp>
        <p:nvSpPr>
          <p:cNvPr id="41988" name="Rectangle 3">
            <a:extLst>
              <a:ext uri="{FF2B5EF4-FFF2-40B4-BE49-F238E27FC236}">
                <a16:creationId xmlns:a16="http://schemas.microsoft.com/office/drawing/2014/main" id="{6782CE31-F0D3-4612-832D-C1004FB8FD92}"/>
              </a:ext>
            </a:extLst>
          </p:cNvPr>
          <p:cNvSpPr>
            <a:spLocks noChangeArrowheads="1"/>
          </p:cNvSpPr>
          <p:nvPr/>
        </p:nvSpPr>
        <p:spPr bwMode="auto">
          <a:xfrm>
            <a:off x="1741488" y="20843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p>
        </p:txBody>
      </p:sp>
      <p:sp>
        <p:nvSpPr>
          <p:cNvPr id="41989" name="Rectangle 4">
            <a:extLst>
              <a:ext uri="{FF2B5EF4-FFF2-40B4-BE49-F238E27FC236}">
                <a16:creationId xmlns:a16="http://schemas.microsoft.com/office/drawing/2014/main" id="{95A0DFF9-D7D3-4CEA-882E-E35EB347949A}"/>
              </a:ext>
            </a:extLst>
          </p:cNvPr>
          <p:cNvSpPr>
            <a:spLocks noChangeArrowheads="1"/>
          </p:cNvSpPr>
          <p:nvPr/>
        </p:nvSpPr>
        <p:spPr bwMode="auto">
          <a:xfrm>
            <a:off x="2133600" y="24304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p>
        </p:txBody>
      </p:sp>
      <p:sp>
        <p:nvSpPr>
          <p:cNvPr id="41990" name="Rectangle 5">
            <a:extLst>
              <a:ext uri="{FF2B5EF4-FFF2-40B4-BE49-F238E27FC236}">
                <a16:creationId xmlns:a16="http://schemas.microsoft.com/office/drawing/2014/main" id="{36509571-784F-4FED-90A7-A1687DECAA7C}"/>
              </a:ext>
            </a:extLst>
          </p:cNvPr>
          <p:cNvSpPr>
            <a:spLocks noChangeArrowheads="1"/>
          </p:cNvSpPr>
          <p:nvPr/>
        </p:nvSpPr>
        <p:spPr bwMode="auto">
          <a:xfrm>
            <a:off x="2343150" y="16430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p>
        </p:txBody>
      </p:sp>
      <p:sp>
        <p:nvSpPr>
          <p:cNvPr id="41991" name="Rectangle 6">
            <a:extLst>
              <a:ext uri="{FF2B5EF4-FFF2-40B4-BE49-F238E27FC236}">
                <a16:creationId xmlns:a16="http://schemas.microsoft.com/office/drawing/2014/main" id="{114B3637-6090-4468-A309-EE67180A0B64}"/>
              </a:ext>
            </a:extLst>
          </p:cNvPr>
          <p:cNvSpPr>
            <a:spLocks noChangeArrowheads="1"/>
          </p:cNvSpPr>
          <p:nvPr/>
        </p:nvSpPr>
        <p:spPr bwMode="auto">
          <a:xfrm>
            <a:off x="2914650" y="311943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p>
        </p:txBody>
      </p:sp>
      <p:sp>
        <p:nvSpPr>
          <p:cNvPr id="41992" name="Rectangle 7">
            <a:extLst>
              <a:ext uri="{FF2B5EF4-FFF2-40B4-BE49-F238E27FC236}">
                <a16:creationId xmlns:a16="http://schemas.microsoft.com/office/drawing/2014/main" id="{E377E923-8ED6-4AFD-94A8-88493C6975CF}"/>
              </a:ext>
            </a:extLst>
          </p:cNvPr>
          <p:cNvSpPr>
            <a:spLocks noChangeArrowheads="1"/>
          </p:cNvSpPr>
          <p:nvPr/>
        </p:nvSpPr>
        <p:spPr bwMode="auto">
          <a:xfrm>
            <a:off x="2252663" y="25669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p>
        </p:txBody>
      </p:sp>
      <p:sp>
        <p:nvSpPr>
          <p:cNvPr id="41993" name="Rectangle 8">
            <a:extLst>
              <a:ext uri="{FF2B5EF4-FFF2-40B4-BE49-F238E27FC236}">
                <a16:creationId xmlns:a16="http://schemas.microsoft.com/office/drawing/2014/main" id="{7057FD37-07F1-4442-822D-9191B2E164BF}"/>
              </a:ext>
            </a:extLst>
          </p:cNvPr>
          <p:cNvSpPr>
            <a:spLocks noChangeArrowheads="1"/>
          </p:cNvSpPr>
          <p:nvPr/>
        </p:nvSpPr>
        <p:spPr bwMode="auto">
          <a:xfrm>
            <a:off x="2143125" y="21717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p>
        </p:txBody>
      </p:sp>
      <p:sp>
        <p:nvSpPr>
          <p:cNvPr id="41994" name="Rectangle 9">
            <a:extLst>
              <a:ext uri="{FF2B5EF4-FFF2-40B4-BE49-F238E27FC236}">
                <a16:creationId xmlns:a16="http://schemas.microsoft.com/office/drawing/2014/main" id="{784341E8-DB89-4022-A0DA-71DCD9205477}"/>
              </a:ext>
            </a:extLst>
          </p:cNvPr>
          <p:cNvSpPr>
            <a:spLocks noChangeArrowheads="1"/>
          </p:cNvSpPr>
          <p:nvPr/>
        </p:nvSpPr>
        <p:spPr bwMode="auto">
          <a:xfrm>
            <a:off x="2000250" y="225742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p>
        </p:txBody>
      </p:sp>
      <p:sp>
        <p:nvSpPr>
          <p:cNvPr id="41995" name="Rectangle 10">
            <a:extLst>
              <a:ext uri="{FF2B5EF4-FFF2-40B4-BE49-F238E27FC236}">
                <a16:creationId xmlns:a16="http://schemas.microsoft.com/office/drawing/2014/main" id="{54FC60D5-513F-4B0F-8986-B76A83B731CE}"/>
              </a:ext>
            </a:extLst>
          </p:cNvPr>
          <p:cNvSpPr>
            <a:spLocks noChangeArrowheads="1"/>
          </p:cNvSpPr>
          <p:nvPr/>
        </p:nvSpPr>
        <p:spPr bwMode="auto">
          <a:xfrm>
            <a:off x="2200275" y="21145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p>
        </p:txBody>
      </p:sp>
      <p:sp>
        <p:nvSpPr>
          <p:cNvPr id="41996" name="Rectangle 11">
            <a:extLst>
              <a:ext uri="{FF2B5EF4-FFF2-40B4-BE49-F238E27FC236}">
                <a16:creationId xmlns:a16="http://schemas.microsoft.com/office/drawing/2014/main" id="{26E93DF0-9C58-4793-B72E-CADF6AB4BDDA}"/>
              </a:ext>
            </a:extLst>
          </p:cNvPr>
          <p:cNvSpPr>
            <a:spLocks noChangeArrowheads="1"/>
          </p:cNvSpPr>
          <p:nvPr/>
        </p:nvSpPr>
        <p:spPr bwMode="auto">
          <a:xfrm>
            <a:off x="2200275" y="24003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p>
        </p:txBody>
      </p:sp>
      <p:sp>
        <p:nvSpPr>
          <p:cNvPr id="41997" name="Rectangle 12">
            <a:extLst>
              <a:ext uri="{FF2B5EF4-FFF2-40B4-BE49-F238E27FC236}">
                <a16:creationId xmlns:a16="http://schemas.microsoft.com/office/drawing/2014/main" id="{9DEF364E-079A-4D92-B3FF-B82A68A9C110}"/>
              </a:ext>
            </a:extLst>
          </p:cNvPr>
          <p:cNvSpPr>
            <a:spLocks noChangeArrowheads="1"/>
          </p:cNvSpPr>
          <p:nvPr/>
        </p:nvSpPr>
        <p:spPr bwMode="auto">
          <a:xfrm>
            <a:off x="2743200" y="271462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p>
        </p:txBody>
      </p:sp>
      <p:sp>
        <p:nvSpPr>
          <p:cNvPr id="41998" name="Rectangle 13">
            <a:extLst>
              <a:ext uri="{FF2B5EF4-FFF2-40B4-BE49-F238E27FC236}">
                <a16:creationId xmlns:a16="http://schemas.microsoft.com/office/drawing/2014/main" id="{C8310ABA-872B-41B5-BB10-618DF0BCEEFE}"/>
              </a:ext>
            </a:extLst>
          </p:cNvPr>
          <p:cNvSpPr>
            <a:spLocks noGrp="1" noChangeArrowheads="1"/>
          </p:cNvSpPr>
          <p:nvPr>
            <p:ph type="body" idx="1"/>
          </p:nvPr>
        </p:nvSpPr>
        <p:spPr>
          <a:xfrm>
            <a:off x="215900" y="1160463"/>
            <a:ext cx="8640763" cy="5040312"/>
          </a:xfrm>
        </p:spPr>
        <p:txBody>
          <a:bodyPr>
            <a:normAutofit fontScale="25000" lnSpcReduction="20000"/>
          </a:bodyPr>
          <a:lstStyle/>
          <a:p>
            <a:pPr marL="0" indent="0">
              <a:buFont typeface="Monotype Sorts" pitchFamily="2" charset="2"/>
              <a:buNone/>
            </a:pPr>
            <a:r>
              <a:rPr lang="en-US" altLang="en-US" sz="3600" dirty="0"/>
              <a:t>To delete an element from a binary tree:</a:t>
            </a:r>
          </a:p>
          <a:p>
            <a:pPr marL="742950" indent="-742950">
              <a:buFont typeface="+mj-lt"/>
              <a:buAutoNum type="arabicPeriod"/>
            </a:pPr>
            <a:r>
              <a:rPr lang="en-US" altLang="en-US" sz="3600" dirty="0"/>
              <a:t>First locate the node that contains the element and also its parent node.</a:t>
            </a:r>
          </a:p>
          <a:p>
            <a:pPr marL="1143000" lvl="1" indent="-742950"/>
            <a:r>
              <a:rPr lang="en-US" altLang="en-US" sz="3200" dirty="0"/>
              <a:t>Let </a:t>
            </a:r>
            <a:r>
              <a:rPr lang="en-US" altLang="en-US" sz="3200" u="sng" dirty="0"/>
              <a:t>current</a:t>
            </a:r>
            <a:r>
              <a:rPr lang="en-US" altLang="en-US" sz="3200" dirty="0"/>
              <a:t> point to the node that contains the element in the binary tree </a:t>
            </a:r>
          </a:p>
          <a:p>
            <a:pPr marL="1143000" lvl="1" indent="-742950"/>
            <a:r>
              <a:rPr lang="en-US" altLang="en-US" sz="3200" u="sng" dirty="0"/>
              <a:t>parent</a:t>
            </a:r>
            <a:r>
              <a:rPr lang="en-US" altLang="en-US" sz="3200" dirty="0"/>
              <a:t> point to the parent of the </a:t>
            </a:r>
            <a:r>
              <a:rPr lang="en-US" altLang="en-US" sz="3200" u="sng" dirty="0"/>
              <a:t>current</a:t>
            </a:r>
            <a:r>
              <a:rPr lang="en-US" altLang="en-US" sz="3200" dirty="0"/>
              <a:t> node. </a:t>
            </a:r>
          </a:p>
          <a:p>
            <a:pPr marL="1143000" lvl="1" indent="-742950"/>
            <a:r>
              <a:rPr lang="en-US" altLang="en-US" sz="3200" dirty="0"/>
              <a:t>The </a:t>
            </a:r>
            <a:r>
              <a:rPr lang="en-US" altLang="en-US" sz="3200" u="sng" dirty="0"/>
              <a:t>current</a:t>
            </a:r>
            <a:r>
              <a:rPr lang="en-US" altLang="en-US" sz="3200" dirty="0"/>
              <a:t> node may be a left child or a right child of the </a:t>
            </a:r>
            <a:r>
              <a:rPr lang="en-US" altLang="en-US" sz="3200" u="sng" dirty="0"/>
              <a:t>parent</a:t>
            </a:r>
            <a:r>
              <a:rPr lang="en-US" altLang="en-US" sz="3200" dirty="0"/>
              <a:t> node. </a:t>
            </a:r>
          </a:p>
          <a:p>
            <a:pPr marL="1143000" lvl="1" indent="-742950"/>
            <a:r>
              <a:rPr lang="en-US" altLang="en-US" sz="3200" dirty="0"/>
              <a:t>There are three cases to consider:</a:t>
            </a:r>
          </a:p>
          <a:p>
            <a:pPr marL="1543050" lvl="2" indent="-742950"/>
            <a:r>
              <a:rPr lang="en-US" altLang="en-US" sz="2800" dirty="0"/>
              <a:t>The node to be deleted is a leaf (has no children)</a:t>
            </a:r>
          </a:p>
          <a:p>
            <a:pPr marL="1543050" lvl="2" indent="-742950"/>
            <a:r>
              <a:rPr lang="en-US" altLang="en-US" sz="2800" dirty="0"/>
              <a:t>The node to be deleted has one child</a:t>
            </a:r>
          </a:p>
          <a:p>
            <a:pPr marL="1543050" lvl="2" indent="-742950"/>
            <a:r>
              <a:rPr lang="en-US" altLang="en-US" sz="2800" dirty="0"/>
              <a:t>The node to be deleted has two children</a:t>
            </a:r>
          </a:p>
          <a:p>
            <a:pPr marL="0" indent="0">
              <a:buNone/>
            </a:pPr>
            <a:r>
              <a:rPr lang="en-US" altLang="en-US" sz="3600" dirty="0"/>
              <a:t> </a:t>
            </a:r>
          </a:p>
          <a:p>
            <a:pPr marL="0" indent="0">
              <a:buNone/>
            </a:pPr>
            <a:endParaRPr lang="en-US" altLang="en-US" sz="3600" dirty="0"/>
          </a:p>
          <a:p>
            <a:pPr marL="0" indent="0">
              <a:buNone/>
            </a:pPr>
            <a:r>
              <a:rPr lang="en-US" altLang="en-US" sz="3600" dirty="0"/>
              <a:t> * Return false if the element is not in the tree */</a:t>
            </a:r>
          </a:p>
          <a:p>
            <a:pPr marL="0" indent="0">
              <a:buNone/>
            </a:pPr>
            <a:r>
              <a:rPr lang="en-US" altLang="en-US" sz="3600" dirty="0"/>
              <a:t>   public </a:t>
            </a:r>
            <a:r>
              <a:rPr lang="en-US" altLang="en-US" sz="3600" dirty="0" err="1"/>
              <a:t>boolean</a:t>
            </a:r>
            <a:r>
              <a:rPr lang="en-US" altLang="en-US" sz="3600" dirty="0"/>
              <a:t> delete(E e) {</a:t>
            </a:r>
          </a:p>
          <a:p>
            <a:pPr marL="0" indent="0">
              <a:buNone/>
            </a:pPr>
            <a:r>
              <a:rPr lang="en-US" altLang="en-US" sz="3600" dirty="0"/>
              <a:t>      // Locate the node to be deleted and also locate its parent node</a:t>
            </a:r>
          </a:p>
          <a:p>
            <a:pPr marL="0" indent="0">
              <a:buNone/>
            </a:pPr>
            <a:r>
              <a:rPr lang="en-US" altLang="en-US" sz="3600" dirty="0"/>
              <a:t>      </a:t>
            </a:r>
            <a:r>
              <a:rPr lang="en-US" altLang="en-US" sz="3600" dirty="0" err="1"/>
              <a:t>TreeNode</a:t>
            </a:r>
            <a:r>
              <a:rPr lang="en-US" altLang="en-US" sz="3600" dirty="0"/>
              <a:t>&lt;E&gt; parent = null;</a:t>
            </a:r>
          </a:p>
          <a:p>
            <a:pPr marL="0" indent="0">
              <a:buNone/>
            </a:pPr>
            <a:r>
              <a:rPr lang="en-US" altLang="en-US" sz="3600" dirty="0"/>
              <a:t>      </a:t>
            </a:r>
            <a:r>
              <a:rPr lang="en-US" altLang="en-US" sz="3600" dirty="0" err="1"/>
              <a:t>TreeNode</a:t>
            </a:r>
            <a:r>
              <a:rPr lang="en-US" altLang="en-US" sz="3600" dirty="0"/>
              <a:t>&lt;E&gt; current = root;</a:t>
            </a:r>
          </a:p>
          <a:p>
            <a:pPr marL="0" indent="0">
              <a:buNone/>
            </a:pPr>
            <a:r>
              <a:rPr lang="en-US" altLang="en-US" sz="3600" dirty="0"/>
              <a:t>      while (current != null) {</a:t>
            </a:r>
          </a:p>
          <a:p>
            <a:pPr marL="0" indent="0">
              <a:buNone/>
            </a:pPr>
            <a:r>
              <a:rPr lang="en-US" altLang="en-US" sz="3600" dirty="0"/>
              <a:t>         if (</a:t>
            </a:r>
            <a:r>
              <a:rPr lang="en-US" altLang="en-US" sz="3600" dirty="0" err="1"/>
              <a:t>e.compareTo</a:t>
            </a:r>
            <a:r>
              <a:rPr lang="en-US" altLang="en-US" sz="3600" dirty="0"/>
              <a:t>(</a:t>
            </a:r>
            <a:r>
              <a:rPr lang="en-US" altLang="en-US" sz="3600" dirty="0" err="1"/>
              <a:t>current.element</a:t>
            </a:r>
            <a:r>
              <a:rPr lang="en-US" altLang="en-US" sz="3600" dirty="0"/>
              <a:t>) &lt; 0) {</a:t>
            </a:r>
          </a:p>
          <a:p>
            <a:pPr marL="0" indent="0">
              <a:buNone/>
            </a:pPr>
            <a:r>
              <a:rPr lang="en-US" altLang="en-US" sz="3600" dirty="0"/>
              <a:t>            parent = current;</a:t>
            </a:r>
          </a:p>
          <a:p>
            <a:pPr marL="0" indent="0">
              <a:buNone/>
            </a:pPr>
            <a:r>
              <a:rPr lang="en-US" altLang="en-US" sz="3600" dirty="0"/>
              <a:t>            current = </a:t>
            </a:r>
            <a:r>
              <a:rPr lang="en-US" altLang="en-US" sz="3600" dirty="0" err="1"/>
              <a:t>current.left</a:t>
            </a:r>
            <a:r>
              <a:rPr lang="en-US" altLang="en-US" sz="3600" dirty="0"/>
              <a:t>;</a:t>
            </a:r>
          </a:p>
          <a:p>
            <a:pPr marL="0" indent="0">
              <a:buNone/>
            </a:pPr>
            <a:r>
              <a:rPr lang="en-US" altLang="en-US" sz="3600" dirty="0"/>
              <a:t>         }</a:t>
            </a:r>
          </a:p>
          <a:p>
            <a:pPr marL="0" indent="0">
              <a:buNone/>
            </a:pPr>
            <a:r>
              <a:rPr lang="en-US" altLang="en-US" sz="3600" dirty="0"/>
              <a:t>         else if (</a:t>
            </a:r>
            <a:r>
              <a:rPr lang="en-US" altLang="en-US" sz="3600" dirty="0" err="1"/>
              <a:t>e.compareTo</a:t>
            </a:r>
            <a:r>
              <a:rPr lang="en-US" altLang="en-US" sz="3600" dirty="0"/>
              <a:t>(</a:t>
            </a:r>
            <a:r>
              <a:rPr lang="en-US" altLang="en-US" sz="3600" dirty="0" err="1"/>
              <a:t>current.element</a:t>
            </a:r>
            <a:r>
              <a:rPr lang="en-US" altLang="en-US" sz="3600" dirty="0"/>
              <a:t>) &gt; 0) {</a:t>
            </a:r>
          </a:p>
          <a:p>
            <a:pPr marL="0" indent="0">
              <a:buNone/>
            </a:pPr>
            <a:r>
              <a:rPr lang="en-US" altLang="en-US" sz="3600" dirty="0"/>
              <a:t>            parent = current;</a:t>
            </a:r>
          </a:p>
          <a:p>
            <a:pPr marL="0" indent="0">
              <a:buNone/>
            </a:pPr>
            <a:r>
              <a:rPr lang="en-US" altLang="en-US" sz="3600" dirty="0"/>
              <a:t>            current = </a:t>
            </a:r>
            <a:r>
              <a:rPr lang="en-US" altLang="en-US" sz="3600" dirty="0" err="1"/>
              <a:t>current.right</a:t>
            </a:r>
            <a:r>
              <a:rPr lang="en-US" altLang="en-US" sz="3600" dirty="0"/>
              <a:t>;</a:t>
            </a:r>
          </a:p>
          <a:p>
            <a:pPr marL="0" indent="0">
              <a:buNone/>
            </a:pPr>
            <a:r>
              <a:rPr lang="en-US" altLang="en-US" sz="3600" dirty="0"/>
              <a:t>         }</a:t>
            </a:r>
          </a:p>
          <a:p>
            <a:pPr marL="0" indent="0">
              <a:buNone/>
            </a:pPr>
            <a:r>
              <a:rPr lang="en-US" altLang="en-US" sz="3600" dirty="0"/>
              <a:t>         else</a:t>
            </a:r>
          </a:p>
          <a:p>
            <a:pPr marL="0" indent="0">
              <a:buNone/>
            </a:pPr>
            <a:r>
              <a:rPr lang="en-US" altLang="en-US" sz="3600" dirty="0"/>
              <a:t>            break; // Element is in the tree pointed by current</a:t>
            </a:r>
          </a:p>
          <a:p>
            <a:pPr marL="0" indent="0">
              <a:buNone/>
            </a:pPr>
            <a:r>
              <a:rPr lang="en-US" altLang="en-US" sz="3600" dirty="0"/>
              <a:t>      }</a:t>
            </a:r>
          </a:p>
          <a:p>
            <a:pPr marL="0" indent="0">
              <a:buNone/>
            </a:pPr>
            <a:r>
              <a:rPr lang="en-US" b="1" dirty="0"/>
              <a:t>       </a:t>
            </a:r>
            <a:r>
              <a:rPr lang="en-US" sz="3600" dirty="0"/>
              <a:t>if (current == null)</a:t>
            </a:r>
          </a:p>
          <a:p>
            <a:pPr marL="0" indent="0">
              <a:buNone/>
            </a:pPr>
            <a:r>
              <a:rPr lang="en-US" sz="3600" dirty="0"/>
              <a:t>              return false; // Element is not in the tree</a:t>
            </a:r>
            <a:endParaRPr lang="en-US" altLang="en-US" sz="3600" dirty="0"/>
          </a:p>
          <a:p>
            <a:pPr marL="0" indent="0">
              <a:buNone/>
            </a:pPr>
            <a:endParaRPr lang="en-US" altLang="en-US" sz="3600" dirty="0"/>
          </a:p>
        </p:txBody>
      </p:sp>
      <p:sp>
        <p:nvSpPr>
          <p:cNvPr id="41999" name="Rectangle 14">
            <a:extLst>
              <a:ext uri="{FF2B5EF4-FFF2-40B4-BE49-F238E27FC236}">
                <a16:creationId xmlns:a16="http://schemas.microsoft.com/office/drawing/2014/main" id="{EBB9D405-15A9-4FFD-9597-D31FF8D93F9C}"/>
              </a:ext>
            </a:extLst>
          </p:cNvPr>
          <p:cNvSpPr>
            <a:spLocks noChangeArrowheads="1"/>
          </p:cNvSpPr>
          <p:nvPr/>
        </p:nvSpPr>
        <p:spPr bwMode="auto">
          <a:xfrm>
            <a:off x="2143125" y="26289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p>
        </p:txBody>
      </p:sp>
      <p:sp>
        <p:nvSpPr>
          <p:cNvPr id="42000" name="Rectangle 15">
            <a:extLst>
              <a:ext uri="{FF2B5EF4-FFF2-40B4-BE49-F238E27FC236}">
                <a16:creationId xmlns:a16="http://schemas.microsoft.com/office/drawing/2014/main" id="{DE04B3FD-647F-4C8F-B790-0420C57A7E79}"/>
              </a:ext>
            </a:extLst>
          </p:cNvPr>
          <p:cNvSpPr>
            <a:spLocks noChangeArrowheads="1"/>
          </p:cNvSpPr>
          <p:nvPr/>
        </p:nvSpPr>
        <p:spPr bwMode="auto">
          <a:xfrm>
            <a:off x="3314700" y="265747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p>
        </p:txBody>
      </p:sp>
      <p:graphicFrame>
        <p:nvGraphicFramePr>
          <p:cNvPr id="17" name="Object 19">
            <a:extLst>
              <a:ext uri="{FF2B5EF4-FFF2-40B4-BE49-F238E27FC236}">
                <a16:creationId xmlns:a16="http://schemas.microsoft.com/office/drawing/2014/main" id="{FAE0EB69-483F-4B45-8D03-D3DF20E5E77D}"/>
              </a:ext>
            </a:extLst>
          </p:cNvPr>
          <p:cNvGraphicFramePr>
            <a:graphicFrameLocks noChangeAspect="1"/>
          </p:cNvGraphicFramePr>
          <p:nvPr/>
        </p:nvGraphicFramePr>
        <p:xfrm>
          <a:off x="3962400" y="3007228"/>
          <a:ext cx="8382000" cy="3052763"/>
        </p:xfrm>
        <a:graphic>
          <a:graphicData uri="http://schemas.openxmlformats.org/presentationml/2006/ole">
            <mc:AlternateContent xmlns:mc="http://schemas.openxmlformats.org/markup-compatibility/2006">
              <mc:Choice xmlns:v="urn:schemas-microsoft-com:vml" Requires="v">
                <p:oleObj spid="_x0000_s106522" name="Picture" r:id="rId4" imgW="5207040" imgH="1803240" progId="Word.Picture.8">
                  <p:embed/>
                </p:oleObj>
              </mc:Choice>
              <mc:Fallback>
                <p:oleObj name="Picture" r:id="rId4" imgW="5207040" imgH="1803240" progId="Word.Picture.8">
                  <p:embed/>
                  <p:pic>
                    <p:nvPicPr>
                      <p:cNvPr id="17" name="Object 19">
                        <a:extLst>
                          <a:ext uri="{FF2B5EF4-FFF2-40B4-BE49-F238E27FC236}">
                            <a16:creationId xmlns:a16="http://schemas.microsoft.com/office/drawing/2014/main" id="{FAE0EB69-483F-4B45-8D03-D3DF20E5E77D}"/>
                          </a:ext>
                        </a:extLst>
                      </p:cNvPr>
                      <p:cNvPicPr>
                        <a:picLocks noChangeAspect="1" noChangeArrowheads="1"/>
                      </p:cNvPicPr>
                      <p:nvPr/>
                    </p:nvPicPr>
                    <p:blipFill>
                      <a:blip r:embed="rId5"/>
                      <a:srcRect/>
                      <a:stretch>
                        <a:fillRect/>
                      </a:stretch>
                    </p:blipFill>
                    <p:spPr bwMode="auto">
                      <a:xfrm>
                        <a:off x="3962400" y="3007228"/>
                        <a:ext cx="8382000" cy="3052763"/>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111015490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Number Placeholder 4">
            <a:extLst>
              <a:ext uri="{FF2B5EF4-FFF2-40B4-BE49-F238E27FC236}">
                <a16:creationId xmlns:a16="http://schemas.microsoft.com/office/drawing/2014/main" id="{F8A75E49-FA5A-4BE4-B767-68E7408022BE}"/>
              </a:ext>
            </a:extLst>
          </p:cNvPr>
          <p:cNvSpPr>
            <a:spLocks noGrp="1"/>
          </p:cNvSpPr>
          <p:nvPr>
            <p:ph type="sldNum" sz="quarter" idx="11"/>
          </p:nvPr>
        </p:nvSpPr>
        <p:spPr>
          <a:noFill/>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B41545A8-2DC5-489C-9A84-F011B0C1D00B}" type="slidenum">
              <a:rPr lang="en-US" altLang="en-US" sz="1400" smtClean="0"/>
              <a:pPr>
                <a:spcBef>
                  <a:spcPct val="0"/>
                </a:spcBef>
                <a:buClrTx/>
                <a:buSzTx/>
                <a:buFontTx/>
                <a:buNone/>
              </a:pPr>
              <a:t>72</a:t>
            </a:fld>
            <a:endParaRPr lang="en-US" altLang="en-US" sz="1400"/>
          </a:p>
        </p:txBody>
      </p:sp>
      <p:sp>
        <p:nvSpPr>
          <p:cNvPr id="43011" name="Rectangle 2">
            <a:extLst>
              <a:ext uri="{FF2B5EF4-FFF2-40B4-BE49-F238E27FC236}">
                <a16:creationId xmlns:a16="http://schemas.microsoft.com/office/drawing/2014/main" id="{D459206C-C0E6-42C4-A223-D358AD7256EB}"/>
              </a:ext>
            </a:extLst>
          </p:cNvPr>
          <p:cNvSpPr>
            <a:spLocks noGrp="1" noChangeArrowheads="1"/>
          </p:cNvSpPr>
          <p:nvPr>
            <p:ph type="title"/>
          </p:nvPr>
        </p:nvSpPr>
        <p:spPr>
          <a:xfrm>
            <a:off x="0" y="152400"/>
            <a:ext cx="8839200" cy="533400"/>
          </a:xfrm>
        </p:spPr>
        <p:txBody>
          <a:bodyPr/>
          <a:lstStyle/>
          <a:p>
            <a:r>
              <a:rPr lang="en-US" altLang="en-US" sz="3600"/>
              <a:t>Deleting Elements in a Binary Search Tree</a:t>
            </a:r>
          </a:p>
        </p:txBody>
      </p:sp>
      <p:sp>
        <p:nvSpPr>
          <p:cNvPr id="43012" name="Rectangle 3">
            <a:extLst>
              <a:ext uri="{FF2B5EF4-FFF2-40B4-BE49-F238E27FC236}">
                <a16:creationId xmlns:a16="http://schemas.microsoft.com/office/drawing/2014/main" id="{46E329CB-F603-4951-8595-31CE61C1F32C}"/>
              </a:ext>
            </a:extLst>
          </p:cNvPr>
          <p:cNvSpPr>
            <a:spLocks noChangeArrowheads="1"/>
          </p:cNvSpPr>
          <p:nvPr/>
        </p:nvSpPr>
        <p:spPr bwMode="auto">
          <a:xfrm>
            <a:off x="1741488" y="20843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p>
        </p:txBody>
      </p:sp>
      <p:sp>
        <p:nvSpPr>
          <p:cNvPr id="43013" name="Rectangle 4">
            <a:extLst>
              <a:ext uri="{FF2B5EF4-FFF2-40B4-BE49-F238E27FC236}">
                <a16:creationId xmlns:a16="http://schemas.microsoft.com/office/drawing/2014/main" id="{016E614C-E9D8-4FD6-8E25-51FA5CA9414D}"/>
              </a:ext>
            </a:extLst>
          </p:cNvPr>
          <p:cNvSpPr>
            <a:spLocks noChangeArrowheads="1"/>
          </p:cNvSpPr>
          <p:nvPr/>
        </p:nvSpPr>
        <p:spPr bwMode="auto">
          <a:xfrm>
            <a:off x="2133600" y="24304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p>
        </p:txBody>
      </p:sp>
      <p:sp>
        <p:nvSpPr>
          <p:cNvPr id="43014" name="Rectangle 5">
            <a:extLst>
              <a:ext uri="{FF2B5EF4-FFF2-40B4-BE49-F238E27FC236}">
                <a16:creationId xmlns:a16="http://schemas.microsoft.com/office/drawing/2014/main" id="{B242AB0A-EE12-4E58-AD71-7D6E95769207}"/>
              </a:ext>
            </a:extLst>
          </p:cNvPr>
          <p:cNvSpPr>
            <a:spLocks noChangeArrowheads="1"/>
          </p:cNvSpPr>
          <p:nvPr/>
        </p:nvSpPr>
        <p:spPr bwMode="auto">
          <a:xfrm>
            <a:off x="2343150" y="16430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p>
        </p:txBody>
      </p:sp>
      <p:sp>
        <p:nvSpPr>
          <p:cNvPr id="43015" name="Rectangle 6">
            <a:extLst>
              <a:ext uri="{FF2B5EF4-FFF2-40B4-BE49-F238E27FC236}">
                <a16:creationId xmlns:a16="http://schemas.microsoft.com/office/drawing/2014/main" id="{C0547A79-8709-4FD3-95D0-B2E858F80BF5}"/>
              </a:ext>
            </a:extLst>
          </p:cNvPr>
          <p:cNvSpPr>
            <a:spLocks noChangeArrowheads="1"/>
          </p:cNvSpPr>
          <p:nvPr/>
        </p:nvSpPr>
        <p:spPr bwMode="auto">
          <a:xfrm>
            <a:off x="5768636" y="317697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p>
        </p:txBody>
      </p:sp>
      <p:sp>
        <p:nvSpPr>
          <p:cNvPr id="43016" name="Rectangle 7">
            <a:extLst>
              <a:ext uri="{FF2B5EF4-FFF2-40B4-BE49-F238E27FC236}">
                <a16:creationId xmlns:a16="http://schemas.microsoft.com/office/drawing/2014/main" id="{7D79295D-49DA-4782-8628-257EBF5D86CD}"/>
              </a:ext>
            </a:extLst>
          </p:cNvPr>
          <p:cNvSpPr>
            <a:spLocks noChangeArrowheads="1"/>
          </p:cNvSpPr>
          <p:nvPr/>
        </p:nvSpPr>
        <p:spPr bwMode="auto">
          <a:xfrm>
            <a:off x="2252663" y="25669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p>
        </p:txBody>
      </p:sp>
      <p:sp>
        <p:nvSpPr>
          <p:cNvPr id="43017" name="Rectangle 8">
            <a:extLst>
              <a:ext uri="{FF2B5EF4-FFF2-40B4-BE49-F238E27FC236}">
                <a16:creationId xmlns:a16="http://schemas.microsoft.com/office/drawing/2014/main" id="{B492D0A6-E2A6-4853-9366-AC1781C671E0}"/>
              </a:ext>
            </a:extLst>
          </p:cNvPr>
          <p:cNvSpPr>
            <a:spLocks noChangeArrowheads="1"/>
          </p:cNvSpPr>
          <p:nvPr/>
        </p:nvSpPr>
        <p:spPr bwMode="auto">
          <a:xfrm>
            <a:off x="2143125" y="21717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p>
        </p:txBody>
      </p:sp>
      <p:sp>
        <p:nvSpPr>
          <p:cNvPr id="43018" name="Rectangle 9">
            <a:extLst>
              <a:ext uri="{FF2B5EF4-FFF2-40B4-BE49-F238E27FC236}">
                <a16:creationId xmlns:a16="http://schemas.microsoft.com/office/drawing/2014/main" id="{74284D20-F3CB-4F55-BB3F-7D26902309B2}"/>
              </a:ext>
            </a:extLst>
          </p:cNvPr>
          <p:cNvSpPr>
            <a:spLocks noChangeArrowheads="1"/>
          </p:cNvSpPr>
          <p:nvPr/>
        </p:nvSpPr>
        <p:spPr bwMode="auto">
          <a:xfrm>
            <a:off x="2000250" y="225742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p>
        </p:txBody>
      </p:sp>
      <p:sp>
        <p:nvSpPr>
          <p:cNvPr id="43019" name="Rectangle 10">
            <a:extLst>
              <a:ext uri="{FF2B5EF4-FFF2-40B4-BE49-F238E27FC236}">
                <a16:creationId xmlns:a16="http://schemas.microsoft.com/office/drawing/2014/main" id="{844B1E8C-60A1-47B0-ADE9-993583817E37}"/>
              </a:ext>
            </a:extLst>
          </p:cNvPr>
          <p:cNvSpPr>
            <a:spLocks noChangeArrowheads="1"/>
          </p:cNvSpPr>
          <p:nvPr/>
        </p:nvSpPr>
        <p:spPr bwMode="auto">
          <a:xfrm>
            <a:off x="2200275" y="21145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p>
        </p:txBody>
      </p:sp>
      <p:sp>
        <p:nvSpPr>
          <p:cNvPr id="43020" name="Rectangle 11">
            <a:extLst>
              <a:ext uri="{FF2B5EF4-FFF2-40B4-BE49-F238E27FC236}">
                <a16:creationId xmlns:a16="http://schemas.microsoft.com/office/drawing/2014/main" id="{329A4513-77F4-4DEE-911A-256426A03809}"/>
              </a:ext>
            </a:extLst>
          </p:cNvPr>
          <p:cNvSpPr>
            <a:spLocks noChangeArrowheads="1"/>
          </p:cNvSpPr>
          <p:nvPr/>
        </p:nvSpPr>
        <p:spPr bwMode="auto">
          <a:xfrm>
            <a:off x="2200275" y="24003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p>
        </p:txBody>
      </p:sp>
      <p:sp>
        <p:nvSpPr>
          <p:cNvPr id="43021" name="Rectangle 12">
            <a:extLst>
              <a:ext uri="{FF2B5EF4-FFF2-40B4-BE49-F238E27FC236}">
                <a16:creationId xmlns:a16="http://schemas.microsoft.com/office/drawing/2014/main" id="{67CC319E-72E0-4B91-8055-4B7DCD5D0314}"/>
              </a:ext>
            </a:extLst>
          </p:cNvPr>
          <p:cNvSpPr>
            <a:spLocks noChangeArrowheads="1"/>
          </p:cNvSpPr>
          <p:nvPr/>
        </p:nvSpPr>
        <p:spPr bwMode="auto">
          <a:xfrm>
            <a:off x="2743200" y="271462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p>
        </p:txBody>
      </p:sp>
      <p:sp>
        <p:nvSpPr>
          <p:cNvPr id="43022" name="Rectangle 13">
            <a:extLst>
              <a:ext uri="{FF2B5EF4-FFF2-40B4-BE49-F238E27FC236}">
                <a16:creationId xmlns:a16="http://schemas.microsoft.com/office/drawing/2014/main" id="{478FC31D-6EA5-412F-993B-4B31B5A5D478}"/>
              </a:ext>
            </a:extLst>
          </p:cNvPr>
          <p:cNvSpPr>
            <a:spLocks noGrp="1" noChangeArrowheads="1"/>
          </p:cNvSpPr>
          <p:nvPr>
            <p:ph type="body" idx="1"/>
          </p:nvPr>
        </p:nvSpPr>
        <p:spPr>
          <a:xfrm>
            <a:off x="179388" y="1089025"/>
            <a:ext cx="8785225" cy="1449389"/>
          </a:xfrm>
        </p:spPr>
        <p:txBody>
          <a:bodyPr/>
          <a:lstStyle/>
          <a:p>
            <a:pPr marL="0" indent="0">
              <a:buFont typeface="Monotype Sorts" pitchFamily="2" charset="2"/>
              <a:buNone/>
            </a:pPr>
            <a:r>
              <a:rPr lang="en-US" altLang="en-US" sz="2800" dirty="0"/>
              <a:t>Case 1: The node to be deleted has no left child</a:t>
            </a:r>
          </a:p>
          <a:p>
            <a:pPr lvl="1"/>
            <a:r>
              <a:rPr lang="en-US" altLang="en-US" sz="2400" dirty="0"/>
              <a:t>Change the appropriate child field of the node’s parent to point to null</a:t>
            </a:r>
          </a:p>
          <a:p>
            <a:pPr marL="0" indent="0">
              <a:buFont typeface="Monotype Sorts" pitchFamily="2" charset="2"/>
              <a:buNone/>
            </a:pPr>
            <a:endParaRPr lang="en-US" altLang="en-US" sz="2800" dirty="0"/>
          </a:p>
        </p:txBody>
      </p:sp>
      <p:sp>
        <p:nvSpPr>
          <p:cNvPr id="43023" name="Rectangle 14">
            <a:extLst>
              <a:ext uri="{FF2B5EF4-FFF2-40B4-BE49-F238E27FC236}">
                <a16:creationId xmlns:a16="http://schemas.microsoft.com/office/drawing/2014/main" id="{477EE1F3-9CF8-4857-B769-FCBD37A71200}"/>
              </a:ext>
            </a:extLst>
          </p:cNvPr>
          <p:cNvSpPr>
            <a:spLocks noChangeArrowheads="1"/>
          </p:cNvSpPr>
          <p:nvPr/>
        </p:nvSpPr>
        <p:spPr bwMode="auto">
          <a:xfrm>
            <a:off x="2143125" y="26289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p>
        </p:txBody>
      </p:sp>
      <p:sp>
        <p:nvSpPr>
          <p:cNvPr id="43024" name="Rectangle 15">
            <a:extLst>
              <a:ext uri="{FF2B5EF4-FFF2-40B4-BE49-F238E27FC236}">
                <a16:creationId xmlns:a16="http://schemas.microsoft.com/office/drawing/2014/main" id="{91ECA30F-E438-4E5E-ACED-1DA217914AE8}"/>
              </a:ext>
            </a:extLst>
          </p:cNvPr>
          <p:cNvSpPr>
            <a:spLocks noChangeArrowheads="1"/>
          </p:cNvSpPr>
          <p:nvPr/>
        </p:nvSpPr>
        <p:spPr bwMode="auto">
          <a:xfrm>
            <a:off x="3314700" y="265747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p>
        </p:txBody>
      </p:sp>
      <p:sp>
        <p:nvSpPr>
          <p:cNvPr id="43025" name="Rectangle 17">
            <a:extLst>
              <a:ext uri="{FF2B5EF4-FFF2-40B4-BE49-F238E27FC236}">
                <a16:creationId xmlns:a16="http://schemas.microsoft.com/office/drawing/2014/main" id="{D7811DF9-D161-4AC8-B23B-BFFFBBF97DB9}"/>
              </a:ext>
            </a:extLst>
          </p:cNvPr>
          <p:cNvSpPr>
            <a:spLocks noChangeArrowheads="1"/>
          </p:cNvSpPr>
          <p:nvPr/>
        </p:nvSpPr>
        <p:spPr bwMode="auto">
          <a:xfrm>
            <a:off x="3314700" y="242887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p>
        </p:txBody>
      </p:sp>
      <p:sp>
        <p:nvSpPr>
          <p:cNvPr id="43026" name="Rectangle 20">
            <a:extLst>
              <a:ext uri="{FF2B5EF4-FFF2-40B4-BE49-F238E27FC236}">
                <a16:creationId xmlns:a16="http://schemas.microsoft.com/office/drawing/2014/main" id="{02A343B1-307C-450B-92DE-A0DF2D2AD4DF}"/>
              </a:ext>
            </a:extLst>
          </p:cNvPr>
          <p:cNvSpPr>
            <a:spLocks noChangeArrowheads="1"/>
          </p:cNvSpPr>
          <p:nvPr/>
        </p:nvSpPr>
        <p:spPr bwMode="auto">
          <a:xfrm>
            <a:off x="0" y="252571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p>
        </p:txBody>
      </p:sp>
      <p:pic>
        <p:nvPicPr>
          <p:cNvPr id="3" name="Picture 2" descr="Graphical user interface, application&#10;&#10;Description automatically generated">
            <a:extLst>
              <a:ext uri="{FF2B5EF4-FFF2-40B4-BE49-F238E27FC236}">
                <a16:creationId xmlns:a16="http://schemas.microsoft.com/office/drawing/2014/main" id="{54B2CAB5-4C86-4514-9CC5-3AFC5E07B2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95564" y="3870495"/>
            <a:ext cx="2943636" cy="1343212"/>
          </a:xfrm>
          <a:prstGeom prst="rect">
            <a:avLst/>
          </a:prstGeom>
        </p:spPr>
      </p:pic>
      <p:sp>
        <p:nvSpPr>
          <p:cNvPr id="4" name="TextBox 3">
            <a:extLst>
              <a:ext uri="{FF2B5EF4-FFF2-40B4-BE49-F238E27FC236}">
                <a16:creationId xmlns:a16="http://schemas.microsoft.com/office/drawing/2014/main" id="{CB6113FE-54C3-4FFB-93F6-B968E3D6E20B}"/>
              </a:ext>
            </a:extLst>
          </p:cNvPr>
          <p:cNvSpPr txBox="1"/>
          <p:nvPr/>
        </p:nvSpPr>
        <p:spPr>
          <a:xfrm>
            <a:off x="6806389" y="3395370"/>
            <a:ext cx="1116011" cy="400110"/>
          </a:xfrm>
          <a:prstGeom prst="rect">
            <a:avLst/>
          </a:prstGeom>
          <a:noFill/>
        </p:spPr>
        <p:txBody>
          <a:bodyPr wrap="none" rtlCol="0">
            <a:spAutoFit/>
          </a:bodyPr>
          <a:lstStyle/>
          <a:p>
            <a:r>
              <a:rPr lang="en-US" sz="2000" dirty="0"/>
              <a:t>delete 25</a:t>
            </a:r>
          </a:p>
        </p:txBody>
      </p:sp>
      <p:cxnSp>
        <p:nvCxnSpPr>
          <p:cNvPr id="6" name="Straight Arrow Connector 5">
            <a:extLst>
              <a:ext uri="{FF2B5EF4-FFF2-40B4-BE49-F238E27FC236}">
                <a16:creationId xmlns:a16="http://schemas.microsoft.com/office/drawing/2014/main" id="{BD534458-D53F-4048-8EA4-940840D21927}"/>
              </a:ext>
            </a:extLst>
          </p:cNvPr>
          <p:cNvCxnSpPr/>
          <p:nvPr/>
        </p:nvCxnSpPr>
        <p:spPr bwMode="auto">
          <a:xfrm flipV="1">
            <a:off x="5747077" y="4091053"/>
            <a:ext cx="542651" cy="7936"/>
          </a:xfrm>
          <a:prstGeom prst="straightConnector1">
            <a:avLst/>
          </a:prstGeom>
          <a:solidFill>
            <a:schemeClr val="accent1"/>
          </a:solidFill>
          <a:ln w="12700" cap="flat" cmpd="sng" algn="ctr">
            <a:solidFill>
              <a:schemeClr val="tx1"/>
            </a:solidFill>
            <a:prstDash val="solid"/>
            <a:round/>
            <a:headEnd type="none" w="sm" len="sm"/>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5" name="TextBox 24">
            <a:extLst>
              <a:ext uri="{FF2B5EF4-FFF2-40B4-BE49-F238E27FC236}">
                <a16:creationId xmlns:a16="http://schemas.microsoft.com/office/drawing/2014/main" id="{42384F81-9534-4E05-84CF-B294D4023754}"/>
              </a:ext>
            </a:extLst>
          </p:cNvPr>
          <p:cNvSpPr txBox="1"/>
          <p:nvPr/>
        </p:nvSpPr>
        <p:spPr>
          <a:xfrm>
            <a:off x="4944371" y="3872058"/>
            <a:ext cx="824265" cy="400110"/>
          </a:xfrm>
          <a:prstGeom prst="rect">
            <a:avLst/>
          </a:prstGeom>
          <a:noFill/>
        </p:spPr>
        <p:txBody>
          <a:bodyPr wrap="none" rtlCol="0">
            <a:spAutoFit/>
          </a:bodyPr>
          <a:lstStyle/>
          <a:p>
            <a:r>
              <a:rPr lang="en-US" sz="2000" dirty="0"/>
              <a:t>parent</a:t>
            </a:r>
          </a:p>
        </p:txBody>
      </p:sp>
      <p:cxnSp>
        <p:nvCxnSpPr>
          <p:cNvPr id="8" name="Straight Arrow Connector 7">
            <a:extLst>
              <a:ext uri="{FF2B5EF4-FFF2-40B4-BE49-F238E27FC236}">
                <a16:creationId xmlns:a16="http://schemas.microsoft.com/office/drawing/2014/main" id="{5B2CD714-F495-4BD9-A158-B5B9DA27FE71}"/>
              </a:ext>
            </a:extLst>
          </p:cNvPr>
          <p:cNvCxnSpPr/>
          <p:nvPr/>
        </p:nvCxnSpPr>
        <p:spPr bwMode="auto">
          <a:xfrm flipV="1">
            <a:off x="6313488" y="4760035"/>
            <a:ext cx="322557" cy="180020"/>
          </a:xfrm>
          <a:prstGeom prst="straightConnector1">
            <a:avLst/>
          </a:prstGeom>
          <a:solidFill>
            <a:schemeClr val="accent1"/>
          </a:solidFill>
          <a:ln w="12700" cap="flat" cmpd="sng" algn="ctr">
            <a:solidFill>
              <a:schemeClr val="tx1"/>
            </a:solidFill>
            <a:prstDash val="solid"/>
            <a:round/>
            <a:headEnd type="none" w="sm" len="sm"/>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8" name="TextBox 27">
            <a:extLst>
              <a:ext uri="{FF2B5EF4-FFF2-40B4-BE49-F238E27FC236}">
                <a16:creationId xmlns:a16="http://schemas.microsoft.com/office/drawing/2014/main" id="{5911AF2B-3AB4-4D27-A8CB-0BC6DC407DC5}"/>
              </a:ext>
            </a:extLst>
          </p:cNvPr>
          <p:cNvSpPr txBox="1"/>
          <p:nvPr/>
        </p:nvSpPr>
        <p:spPr>
          <a:xfrm>
            <a:off x="5569095" y="4876826"/>
            <a:ext cx="909223" cy="400110"/>
          </a:xfrm>
          <a:prstGeom prst="rect">
            <a:avLst/>
          </a:prstGeom>
          <a:noFill/>
        </p:spPr>
        <p:txBody>
          <a:bodyPr wrap="none" rtlCol="0">
            <a:spAutoFit/>
          </a:bodyPr>
          <a:lstStyle/>
          <a:p>
            <a:r>
              <a:rPr lang="en-US" sz="2000" dirty="0"/>
              <a:t>current</a:t>
            </a:r>
          </a:p>
        </p:txBody>
      </p:sp>
      <p:sp>
        <p:nvSpPr>
          <p:cNvPr id="11" name="TextBox 10">
            <a:extLst>
              <a:ext uri="{FF2B5EF4-FFF2-40B4-BE49-F238E27FC236}">
                <a16:creationId xmlns:a16="http://schemas.microsoft.com/office/drawing/2014/main" id="{2398EC28-B494-4844-A0DA-5DB25AAB9C5C}"/>
              </a:ext>
            </a:extLst>
          </p:cNvPr>
          <p:cNvSpPr txBox="1"/>
          <p:nvPr/>
        </p:nvSpPr>
        <p:spPr>
          <a:xfrm>
            <a:off x="299150" y="2595563"/>
            <a:ext cx="4897495" cy="3693319"/>
          </a:xfrm>
          <a:prstGeom prst="rect">
            <a:avLst/>
          </a:prstGeom>
          <a:noFill/>
        </p:spPr>
        <p:txBody>
          <a:bodyPr wrap="none" rtlCol="0">
            <a:spAutoFit/>
          </a:bodyPr>
          <a:lstStyle/>
          <a:p>
            <a:pPr marL="0" indent="0">
              <a:buNone/>
            </a:pPr>
            <a:r>
              <a:rPr lang="en-US" sz="1800" dirty="0"/>
              <a:t>// Case 1: current has no left child</a:t>
            </a:r>
          </a:p>
          <a:p>
            <a:pPr marL="0" indent="0">
              <a:buNone/>
            </a:pPr>
            <a:r>
              <a:rPr lang="en-US" sz="1800" dirty="0"/>
              <a:t>      if (</a:t>
            </a:r>
            <a:r>
              <a:rPr lang="en-US" sz="1800" dirty="0" err="1"/>
              <a:t>current.left</a:t>
            </a:r>
            <a:r>
              <a:rPr lang="en-US" sz="1800" dirty="0"/>
              <a:t> == null ) {</a:t>
            </a:r>
          </a:p>
          <a:p>
            <a:pPr marL="0" indent="0">
              <a:buNone/>
            </a:pPr>
            <a:r>
              <a:rPr lang="en-US" sz="1800" dirty="0"/>
              <a:t>// Connect the parent with the right child of current</a:t>
            </a:r>
          </a:p>
          <a:p>
            <a:pPr marL="0" indent="0">
              <a:buNone/>
            </a:pPr>
            <a:r>
              <a:rPr lang="en-US" sz="1800" dirty="0"/>
              <a:t>if (parent == null) {</a:t>
            </a:r>
          </a:p>
          <a:p>
            <a:pPr marL="0" indent="0">
              <a:buNone/>
            </a:pPr>
            <a:r>
              <a:rPr lang="en-US" sz="1800" dirty="0"/>
              <a:t>            root = </a:t>
            </a:r>
            <a:r>
              <a:rPr lang="en-US" sz="1800" dirty="0" err="1"/>
              <a:t>current.right</a:t>
            </a:r>
            <a:r>
              <a:rPr lang="en-US" sz="1800" dirty="0"/>
              <a:t>;</a:t>
            </a:r>
          </a:p>
          <a:p>
            <a:pPr marL="0" indent="0">
              <a:buNone/>
            </a:pPr>
            <a:r>
              <a:rPr lang="en-US" sz="1800" dirty="0"/>
              <a:t>         }</a:t>
            </a:r>
          </a:p>
          <a:p>
            <a:pPr marL="0" indent="0">
              <a:buNone/>
            </a:pPr>
            <a:r>
              <a:rPr lang="en-US" sz="1800" dirty="0"/>
              <a:t>         else if (e &lt; </a:t>
            </a:r>
            <a:r>
              <a:rPr lang="en-US" sz="1800" dirty="0" err="1"/>
              <a:t>parent.element</a:t>
            </a:r>
            <a:r>
              <a:rPr lang="en-US" sz="1800" dirty="0"/>
              <a:t>)</a:t>
            </a:r>
          </a:p>
          <a:p>
            <a:pPr marL="0" indent="0">
              <a:buNone/>
            </a:pPr>
            <a:r>
              <a:rPr lang="en-US" sz="1800" dirty="0"/>
              <a:t>	       </a:t>
            </a:r>
            <a:r>
              <a:rPr lang="en-US" sz="1800" dirty="0" err="1"/>
              <a:t>parent.left</a:t>
            </a:r>
            <a:r>
              <a:rPr lang="en-US" sz="1800" dirty="0"/>
              <a:t> = </a:t>
            </a:r>
            <a:r>
              <a:rPr lang="en-US" sz="1800" dirty="0" err="1"/>
              <a:t>current.right</a:t>
            </a:r>
            <a:r>
              <a:rPr lang="en-US" sz="1800" dirty="0"/>
              <a:t>;</a:t>
            </a:r>
          </a:p>
          <a:p>
            <a:pPr marL="0" indent="0">
              <a:buNone/>
            </a:pPr>
            <a:r>
              <a:rPr lang="en-US" sz="1800" dirty="0"/>
              <a:t>	  else</a:t>
            </a:r>
          </a:p>
          <a:p>
            <a:pPr marL="0" indent="0">
              <a:buNone/>
            </a:pPr>
            <a:r>
              <a:rPr lang="en-US" sz="1800" dirty="0"/>
              <a:t> 	       </a:t>
            </a:r>
            <a:r>
              <a:rPr lang="en-US" sz="1800" dirty="0" err="1"/>
              <a:t>parent.right</a:t>
            </a:r>
            <a:r>
              <a:rPr lang="en-US" sz="1800" dirty="0"/>
              <a:t> = </a:t>
            </a:r>
            <a:r>
              <a:rPr lang="en-US" sz="1800" dirty="0" err="1"/>
              <a:t>current.right</a:t>
            </a:r>
            <a:r>
              <a:rPr lang="en-US" sz="1800" dirty="0"/>
              <a:t>;</a:t>
            </a:r>
          </a:p>
          <a:p>
            <a:pPr marL="0" indent="0">
              <a:buNone/>
            </a:pPr>
            <a:r>
              <a:rPr lang="en-US" sz="1800" dirty="0"/>
              <a:t>      }</a:t>
            </a:r>
          </a:p>
          <a:p>
            <a:pPr marL="0" indent="0">
              <a:buNone/>
            </a:pPr>
            <a:r>
              <a:rPr lang="en-US" sz="1800" dirty="0"/>
              <a:t>       else </a:t>
            </a:r>
          </a:p>
          <a:p>
            <a:pPr marL="0" indent="0">
              <a:buNone/>
            </a:pPr>
            <a:r>
              <a:rPr lang="en-US" sz="1800" dirty="0"/>
              <a:t>       {  // case 2</a:t>
            </a:r>
          </a:p>
        </p:txBody>
      </p:sp>
    </p:spTree>
    <p:extLst>
      <p:ext uri="{BB962C8B-B14F-4D97-AF65-F5344CB8AC3E}">
        <p14:creationId xmlns:p14="http://schemas.microsoft.com/office/powerpoint/2010/main" val="353173704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Number Placeholder 4">
            <a:extLst>
              <a:ext uri="{FF2B5EF4-FFF2-40B4-BE49-F238E27FC236}">
                <a16:creationId xmlns:a16="http://schemas.microsoft.com/office/drawing/2014/main" id="{F8A75E49-FA5A-4BE4-B767-68E7408022BE}"/>
              </a:ext>
            </a:extLst>
          </p:cNvPr>
          <p:cNvSpPr>
            <a:spLocks noGrp="1"/>
          </p:cNvSpPr>
          <p:nvPr>
            <p:ph type="sldNum" sz="quarter" idx="11"/>
          </p:nvPr>
        </p:nvSpPr>
        <p:spPr>
          <a:noFill/>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B41545A8-2DC5-489C-9A84-F011B0C1D00B}" type="slidenum">
              <a:rPr lang="en-US" altLang="en-US" sz="1400" smtClean="0"/>
              <a:pPr>
                <a:spcBef>
                  <a:spcPct val="0"/>
                </a:spcBef>
                <a:buClrTx/>
                <a:buSzTx/>
                <a:buFontTx/>
                <a:buNone/>
              </a:pPr>
              <a:t>73</a:t>
            </a:fld>
            <a:endParaRPr lang="en-US" altLang="en-US" sz="1400"/>
          </a:p>
        </p:txBody>
      </p:sp>
      <p:sp>
        <p:nvSpPr>
          <p:cNvPr id="43011" name="Rectangle 2">
            <a:extLst>
              <a:ext uri="{FF2B5EF4-FFF2-40B4-BE49-F238E27FC236}">
                <a16:creationId xmlns:a16="http://schemas.microsoft.com/office/drawing/2014/main" id="{D459206C-C0E6-42C4-A223-D358AD7256EB}"/>
              </a:ext>
            </a:extLst>
          </p:cNvPr>
          <p:cNvSpPr>
            <a:spLocks noGrp="1" noChangeArrowheads="1"/>
          </p:cNvSpPr>
          <p:nvPr>
            <p:ph type="title"/>
          </p:nvPr>
        </p:nvSpPr>
        <p:spPr>
          <a:xfrm>
            <a:off x="0" y="152400"/>
            <a:ext cx="8839200" cy="533400"/>
          </a:xfrm>
        </p:spPr>
        <p:txBody>
          <a:bodyPr/>
          <a:lstStyle/>
          <a:p>
            <a:r>
              <a:rPr lang="en-US" altLang="en-US" sz="3600"/>
              <a:t>Deleting Elements in a Binary Search Tree</a:t>
            </a:r>
          </a:p>
        </p:txBody>
      </p:sp>
      <p:sp>
        <p:nvSpPr>
          <p:cNvPr id="43012" name="Rectangle 3">
            <a:extLst>
              <a:ext uri="{FF2B5EF4-FFF2-40B4-BE49-F238E27FC236}">
                <a16:creationId xmlns:a16="http://schemas.microsoft.com/office/drawing/2014/main" id="{46E329CB-F603-4951-8595-31CE61C1F32C}"/>
              </a:ext>
            </a:extLst>
          </p:cNvPr>
          <p:cNvSpPr>
            <a:spLocks noChangeArrowheads="1"/>
          </p:cNvSpPr>
          <p:nvPr/>
        </p:nvSpPr>
        <p:spPr bwMode="auto">
          <a:xfrm>
            <a:off x="1741488" y="20843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p>
        </p:txBody>
      </p:sp>
      <p:sp>
        <p:nvSpPr>
          <p:cNvPr id="43013" name="Rectangle 4">
            <a:extLst>
              <a:ext uri="{FF2B5EF4-FFF2-40B4-BE49-F238E27FC236}">
                <a16:creationId xmlns:a16="http://schemas.microsoft.com/office/drawing/2014/main" id="{016E614C-E9D8-4FD6-8E25-51FA5CA9414D}"/>
              </a:ext>
            </a:extLst>
          </p:cNvPr>
          <p:cNvSpPr>
            <a:spLocks noChangeArrowheads="1"/>
          </p:cNvSpPr>
          <p:nvPr/>
        </p:nvSpPr>
        <p:spPr bwMode="auto">
          <a:xfrm>
            <a:off x="2133600" y="24304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p>
        </p:txBody>
      </p:sp>
      <p:sp>
        <p:nvSpPr>
          <p:cNvPr id="43014" name="Rectangle 5">
            <a:extLst>
              <a:ext uri="{FF2B5EF4-FFF2-40B4-BE49-F238E27FC236}">
                <a16:creationId xmlns:a16="http://schemas.microsoft.com/office/drawing/2014/main" id="{B242AB0A-EE12-4E58-AD71-7D6E95769207}"/>
              </a:ext>
            </a:extLst>
          </p:cNvPr>
          <p:cNvSpPr>
            <a:spLocks noChangeArrowheads="1"/>
          </p:cNvSpPr>
          <p:nvPr/>
        </p:nvSpPr>
        <p:spPr bwMode="auto">
          <a:xfrm>
            <a:off x="2343150" y="16430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p>
        </p:txBody>
      </p:sp>
      <p:sp>
        <p:nvSpPr>
          <p:cNvPr id="43015" name="Rectangle 6">
            <a:extLst>
              <a:ext uri="{FF2B5EF4-FFF2-40B4-BE49-F238E27FC236}">
                <a16:creationId xmlns:a16="http://schemas.microsoft.com/office/drawing/2014/main" id="{C0547A79-8709-4FD3-95D0-B2E858F80BF5}"/>
              </a:ext>
            </a:extLst>
          </p:cNvPr>
          <p:cNvSpPr>
            <a:spLocks noChangeArrowheads="1"/>
          </p:cNvSpPr>
          <p:nvPr/>
        </p:nvSpPr>
        <p:spPr bwMode="auto">
          <a:xfrm>
            <a:off x="5768636" y="317697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p>
        </p:txBody>
      </p:sp>
      <p:sp>
        <p:nvSpPr>
          <p:cNvPr id="43016" name="Rectangle 7">
            <a:extLst>
              <a:ext uri="{FF2B5EF4-FFF2-40B4-BE49-F238E27FC236}">
                <a16:creationId xmlns:a16="http://schemas.microsoft.com/office/drawing/2014/main" id="{7D79295D-49DA-4782-8628-257EBF5D86CD}"/>
              </a:ext>
            </a:extLst>
          </p:cNvPr>
          <p:cNvSpPr>
            <a:spLocks noChangeArrowheads="1"/>
          </p:cNvSpPr>
          <p:nvPr/>
        </p:nvSpPr>
        <p:spPr bwMode="auto">
          <a:xfrm>
            <a:off x="2252663" y="25669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p>
        </p:txBody>
      </p:sp>
      <p:sp>
        <p:nvSpPr>
          <p:cNvPr id="43017" name="Rectangle 8">
            <a:extLst>
              <a:ext uri="{FF2B5EF4-FFF2-40B4-BE49-F238E27FC236}">
                <a16:creationId xmlns:a16="http://schemas.microsoft.com/office/drawing/2014/main" id="{B492D0A6-E2A6-4853-9366-AC1781C671E0}"/>
              </a:ext>
            </a:extLst>
          </p:cNvPr>
          <p:cNvSpPr>
            <a:spLocks noChangeArrowheads="1"/>
          </p:cNvSpPr>
          <p:nvPr/>
        </p:nvSpPr>
        <p:spPr bwMode="auto">
          <a:xfrm>
            <a:off x="2143125" y="21717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p>
        </p:txBody>
      </p:sp>
      <p:sp>
        <p:nvSpPr>
          <p:cNvPr id="43018" name="Rectangle 9">
            <a:extLst>
              <a:ext uri="{FF2B5EF4-FFF2-40B4-BE49-F238E27FC236}">
                <a16:creationId xmlns:a16="http://schemas.microsoft.com/office/drawing/2014/main" id="{74284D20-F3CB-4F55-BB3F-7D26902309B2}"/>
              </a:ext>
            </a:extLst>
          </p:cNvPr>
          <p:cNvSpPr>
            <a:spLocks noChangeArrowheads="1"/>
          </p:cNvSpPr>
          <p:nvPr/>
        </p:nvSpPr>
        <p:spPr bwMode="auto">
          <a:xfrm>
            <a:off x="2000250" y="225742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p>
        </p:txBody>
      </p:sp>
      <p:sp>
        <p:nvSpPr>
          <p:cNvPr id="43019" name="Rectangle 10">
            <a:extLst>
              <a:ext uri="{FF2B5EF4-FFF2-40B4-BE49-F238E27FC236}">
                <a16:creationId xmlns:a16="http://schemas.microsoft.com/office/drawing/2014/main" id="{844B1E8C-60A1-47B0-ADE9-993583817E37}"/>
              </a:ext>
            </a:extLst>
          </p:cNvPr>
          <p:cNvSpPr>
            <a:spLocks noChangeArrowheads="1"/>
          </p:cNvSpPr>
          <p:nvPr/>
        </p:nvSpPr>
        <p:spPr bwMode="auto">
          <a:xfrm>
            <a:off x="2200275" y="21145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p>
        </p:txBody>
      </p:sp>
      <p:sp>
        <p:nvSpPr>
          <p:cNvPr id="43020" name="Rectangle 11">
            <a:extLst>
              <a:ext uri="{FF2B5EF4-FFF2-40B4-BE49-F238E27FC236}">
                <a16:creationId xmlns:a16="http://schemas.microsoft.com/office/drawing/2014/main" id="{329A4513-77F4-4DEE-911A-256426A03809}"/>
              </a:ext>
            </a:extLst>
          </p:cNvPr>
          <p:cNvSpPr>
            <a:spLocks noChangeArrowheads="1"/>
          </p:cNvSpPr>
          <p:nvPr/>
        </p:nvSpPr>
        <p:spPr bwMode="auto">
          <a:xfrm>
            <a:off x="2200275" y="24003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p>
        </p:txBody>
      </p:sp>
      <p:sp>
        <p:nvSpPr>
          <p:cNvPr id="43021" name="Rectangle 12">
            <a:extLst>
              <a:ext uri="{FF2B5EF4-FFF2-40B4-BE49-F238E27FC236}">
                <a16:creationId xmlns:a16="http://schemas.microsoft.com/office/drawing/2014/main" id="{67CC319E-72E0-4B91-8055-4B7DCD5D0314}"/>
              </a:ext>
            </a:extLst>
          </p:cNvPr>
          <p:cNvSpPr>
            <a:spLocks noChangeArrowheads="1"/>
          </p:cNvSpPr>
          <p:nvPr/>
        </p:nvSpPr>
        <p:spPr bwMode="auto">
          <a:xfrm>
            <a:off x="2743200" y="271462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p>
        </p:txBody>
      </p:sp>
      <p:sp>
        <p:nvSpPr>
          <p:cNvPr id="43022" name="Rectangle 13">
            <a:extLst>
              <a:ext uri="{FF2B5EF4-FFF2-40B4-BE49-F238E27FC236}">
                <a16:creationId xmlns:a16="http://schemas.microsoft.com/office/drawing/2014/main" id="{478FC31D-6EA5-412F-993B-4B31B5A5D478}"/>
              </a:ext>
            </a:extLst>
          </p:cNvPr>
          <p:cNvSpPr>
            <a:spLocks noGrp="1" noChangeArrowheads="1"/>
          </p:cNvSpPr>
          <p:nvPr>
            <p:ph type="body" idx="1"/>
          </p:nvPr>
        </p:nvSpPr>
        <p:spPr>
          <a:xfrm>
            <a:off x="179388" y="1089025"/>
            <a:ext cx="8785225" cy="1449389"/>
          </a:xfrm>
        </p:spPr>
        <p:txBody>
          <a:bodyPr>
            <a:normAutofit fontScale="77500" lnSpcReduction="20000"/>
          </a:bodyPr>
          <a:lstStyle/>
          <a:p>
            <a:pPr marL="0" indent="0">
              <a:buFont typeface="Monotype Sorts" pitchFamily="2" charset="2"/>
              <a:buNone/>
            </a:pPr>
            <a:r>
              <a:rPr lang="en-US" altLang="en-US" sz="2800" dirty="0"/>
              <a:t>Case 2: The node to be deleted has left child</a:t>
            </a:r>
          </a:p>
          <a:p>
            <a:pPr lvl="1"/>
            <a:r>
              <a:rPr lang="en-US" dirty="0"/>
              <a:t>Find predecessor: </a:t>
            </a:r>
            <a:r>
              <a:rPr lang="en-US" dirty="0" err="1"/>
              <a:t>RightMost</a:t>
            </a:r>
            <a:r>
              <a:rPr lang="en-US" dirty="0"/>
              <a:t> child in the left subtree of current node</a:t>
            </a:r>
          </a:p>
          <a:p>
            <a:pPr lvl="1"/>
            <a:r>
              <a:rPr lang="en-US" dirty="0"/>
              <a:t>Copy predecessor to current nod</a:t>
            </a:r>
          </a:p>
          <a:p>
            <a:pPr lvl="1"/>
            <a:r>
              <a:rPr lang="en-US" dirty="0"/>
              <a:t>Remove predecessor from right subtree</a:t>
            </a:r>
          </a:p>
          <a:p>
            <a:pPr marL="0" indent="0">
              <a:buFont typeface="Monotype Sorts" pitchFamily="2" charset="2"/>
              <a:buNone/>
            </a:pPr>
            <a:endParaRPr lang="en-US" altLang="en-US" sz="2800" dirty="0"/>
          </a:p>
        </p:txBody>
      </p:sp>
      <p:sp>
        <p:nvSpPr>
          <p:cNvPr id="43023" name="Rectangle 14">
            <a:extLst>
              <a:ext uri="{FF2B5EF4-FFF2-40B4-BE49-F238E27FC236}">
                <a16:creationId xmlns:a16="http://schemas.microsoft.com/office/drawing/2014/main" id="{477EE1F3-9CF8-4857-B769-FCBD37A71200}"/>
              </a:ext>
            </a:extLst>
          </p:cNvPr>
          <p:cNvSpPr>
            <a:spLocks noChangeArrowheads="1"/>
          </p:cNvSpPr>
          <p:nvPr/>
        </p:nvSpPr>
        <p:spPr bwMode="auto">
          <a:xfrm>
            <a:off x="2143125" y="26289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p>
        </p:txBody>
      </p:sp>
      <p:sp>
        <p:nvSpPr>
          <p:cNvPr id="43024" name="Rectangle 15">
            <a:extLst>
              <a:ext uri="{FF2B5EF4-FFF2-40B4-BE49-F238E27FC236}">
                <a16:creationId xmlns:a16="http://schemas.microsoft.com/office/drawing/2014/main" id="{91ECA30F-E438-4E5E-ACED-1DA217914AE8}"/>
              </a:ext>
            </a:extLst>
          </p:cNvPr>
          <p:cNvSpPr>
            <a:spLocks noChangeArrowheads="1"/>
          </p:cNvSpPr>
          <p:nvPr/>
        </p:nvSpPr>
        <p:spPr bwMode="auto">
          <a:xfrm>
            <a:off x="3314700" y="265747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p>
        </p:txBody>
      </p:sp>
      <p:sp>
        <p:nvSpPr>
          <p:cNvPr id="43025" name="Rectangle 17">
            <a:extLst>
              <a:ext uri="{FF2B5EF4-FFF2-40B4-BE49-F238E27FC236}">
                <a16:creationId xmlns:a16="http://schemas.microsoft.com/office/drawing/2014/main" id="{D7811DF9-D161-4AC8-B23B-BFFFBBF97DB9}"/>
              </a:ext>
            </a:extLst>
          </p:cNvPr>
          <p:cNvSpPr>
            <a:spLocks noChangeArrowheads="1"/>
          </p:cNvSpPr>
          <p:nvPr/>
        </p:nvSpPr>
        <p:spPr bwMode="auto">
          <a:xfrm>
            <a:off x="3314700" y="242887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p>
        </p:txBody>
      </p:sp>
      <p:sp>
        <p:nvSpPr>
          <p:cNvPr id="43026" name="Rectangle 20">
            <a:extLst>
              <a:ext uri="{FF2B5EF4-FFF2-40B4-BE49-F238E27FC236}">
                <a16:creationId xmlns:a16="http://schemas.microsoft.com/office/drawing/2014/main" id="{02A343B1-307C-450B-92DE-A0DF2D2AD4DF}"/>
              </a:ext>
            </a:extLst>
          </p:cNvPr>
          <p:cNvSpPr>
            <a:spLocks noChangeArrowheads="1"/>
          </p:cNvSpPr>
          <p:nvPr/>
        </p:nvSpPr>
        <p:spPr bwMode="auto">
          <a:xfrm>
            <a:off x="0" y="252571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p>
        </p:txBody>
      </p:sp>
      <p:pic>
        <p:nvPicPr>
          <p:cNvPr id="27" name="Content Placeholder 6" descr="Two tree diagrams.  For long description in Notes pane, press F6.">
            <a:extLst>
              <a:ext uri="{FF2B5EF4-FFF2-40B4-BE49-F238E27FC236}">
                <a16:creationId xmlns:a16="http://schemas.microsoft.com/office/drawing/2014/main" id="{32F489D0-CB55-434F-9594-500AD11A5CBC}"/>
              </a:ext>
            </a:extLst>
          </p:cNvPr>
          <p:cNvPicPr>
            <a:picLocks noChangeAspect="1"/>
          </p:cNvPicPr>
          <p:nvPr/>
        </p:nvPicPr>
        <p:blipFill>
          <a:blip r:embed="rId3"/>
          <a:stretch>
            <a:fillRect/>
          </a:stretch>
        </p:blipFill>
        <p:spPr>
          <a:xfrm>
            <a:off x="574103" y="3043237"/>
            <a:ext cx="7995793" cy="3130759"/>
          </a:xfrm>
          <a:prstGeom prst="rect">
            <a:avLst/>
          </a:prstGeom>
        </p:spPr>
      </p:pic>
    </p:spTree>
    <p:extLst>
      <p:ext uri="{BB962C8B-B14F-4D97-AF65-F5344CB8AC3E}">
        <p14:creationId xmlns:p14="http://schemas.microsoft.com/office/powerpoint/2010/main" val="34564722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9C4351-4EE7-4894-8710-731353B578C6}"/>
              </a:ext>
            </a:extLst>
          </p:cNvPr>
          <p:cNvSpPr>
            <a:spLocks noGrp="1"/>
          </p:cNvSpPr>
          <p:nvPr>
            <p:ph type="title"/>
          </p:nvPr>
        </p:nvSpPr>
        <p:spPr/>
        <p:txBody>
          <a:bodyPr/>
          <a:lstStyle/>
          <a:p>
            <a:r>
              <a:rPr lang="en-US" dirty="0"/>
              <a:t>Case 2</a:t>
            </a:r>
          </a:p>
        </p:txBody>
      </p:sp>
      <p:sp>
        <p:nvSpPr>
          <p:cNvPr id="3" name="Content Placeholder 2">
            <a:extLst>
              <a:ext uri="{FF2B5EF4-FFF2-40B4-BE49-F238E27FC236}">
                <a16:creationId xmlns:a16="http://schemas.microsoft.com/office/drawing/2014/main" id="{31D6116B-7B38-4AB8-8647-98CAC95C6AC4}"/>
              </a:ext>
            </a:extLst>
          </p:cNvPr>
          <p:cNvSpPr>
            <a:spLocks noGrp="1"/>
          </p:cNvSpPr>
          <p:nvPr>
            <p:ph sz="half" idx="1"/>
          </p:nvPr>
        </p:nvSpPr>
        <p:spPr>
          <a:xfrm>
            <a:off x="685800" y="1657349"/>
            <a:ext cx="5254352" cy="4741863"/>
          </a:xfrm>
        </p:spPr>
        <p:txBody>
          <a:bodyPr>
            <a:noAutofit/>
          </a:bodyPr>
          <a:lstStyle/>
          <a:p>
            <a:pPr marL="0" indent="0">
              <a:buNone/>
            </a:pPr>
            <a:r>
              <a:rPr lang="en-US" sz="1200" dirty="0">
                <a:solidFill>
                  <a:srgbClr val="000000"/>
                </a:solidFill>
                <a:latin typeface="Courier New" panose="02070309020205020404" pitchFamily="49" charset="0"/>
              </a:rPr>
              <a:t>   </a:t>
            </a:r>
            <a:r>
              <a:rPr lang="en-US" sz="1200" dirty="0" err="1">
                <a:solidFill>
                  <a:srgbClr val="000000"/>
                </a:solidFill>
                <a:latin typeface="Courier New" panose="02070309020205020404" pitchFamily="49" charset="0"/>
              </a:rPr>
              <a:t>TreeNode</a:t>
            </a:r>
            <a:r>
              <a:rPr lang="en-US" sz="1200" dirty="0">
                <a:solidFill>
                  <a:srgbClr val="000000"/>
                </a:solidFill>
                <a:latin typeface="Courier New" panose="02070309020205020404" pitchFamily="49" charset="0"/>
              </a:rPr>
              <a:t>&lt;E&gt; </a:t>
            </a:r>
            <a:r>
              <a:rPr lang="en-US" sz="1200" dirty="0" err="1">
                <a:solidFill>
                  <a:srgbClr val="000000"/>
                </a:solidFill>
                <a:latin typeface="Courier New" panose="02070309020205020404" pitchFamily="49" charset="0"/>
              </a:rPr>
              <a:t>parentOfRightMost</a:t>
            </a:r>
            <a:r>
              <a:rPr lang="en-US" sz="1200" dirty="0">
                <a:solidFill>
                  <a:srgbClr val="000000"/>
                </a:solidFill>
                <a:latin typeface="Courier New" panose="02070309020205020404" pitchFamily="49" charset="0"/>
              </a:rPr>
              <a:t> = current;</a:t>
            </a:r>
            <a:br>
              <a:rPr lang="en-US" sz="1200" dirty="0">
                <a:solidFill>
                  <a:srgbClr val="000000"/>
                </a:solidFill>
                <a:latin typeface="Courier New" panose="02070309020205020404" pitchFamily="49" charset="0"/>
              </a:rPr>
            </a:br>
            <a:r>
              <a:rPr lang="en-US" sz="1200" dirty="0">
                <a:solidFill>
                  <a:srgbClr val="000000"/>
                </a:solidFill>
                <a:latin typeface="Courier New" panose="02070309020205020404" pitchFamily="49" charset="0"/>
              </a:rPr>
              <a:t>   </a:t>
            </a:r>
            <a:r>
              <a:rPr lang="en-US" sz="1200" dirty="0" err="1">
                <a:solidFill>
                  <a:srgbClr val="000000"/>
                </a:solidFill>
                <a:latin typeface="Courier New" panose="02070309020205020404" pitchFamily="49" charset="0"/>
              </a:rPr>
              <a:t>TreeNode</a:t>
            </a:r>
            <a:r>
              <a:rPr lang="en-US" sz="1200" dirty="0">
                <a:solidFill>
                  <a:srgbClr val="000000"/>
                </a:solidFill>
                <a:latin typeface="Courier New" panose="02070309020205020404" pitchFamily="49" charset="0"/>
              </a:rPr>
              <a:t>&lt;E&gt; </a:t>
            </a:r>
            <a:r>
              <a:rPr lang="en-US" sz="1200" dirty="0" err="1">
                <a:solidFill>
                  <a:srgbClr val="000000"/>
                </a:solidFill>
                <a:latin typeface="Courier New" panose="02070309020205020404" pitchFamily="49" charset="0"/>
              </a:rPr>
              <a:t>rightMost</a:t>
            </a:r>
            <a:r>
              <a:rPr lang="en-US" sz="1200" dirty="0">
                <a:solidFill>
                  <a:srgbClr val="000000"/>
                </a:solidFill>
                <a:latin typeface="Courier New" panose="02070309020205020404" pitchFamily="49" charset="0"/>
              </a:rPr>
              <a:t> = </a:t>
            </a:r>
            <a:r>
              <a:rPr lang="en-US" sz="1200" dirty="0" err="1">
                <a:solidFill>
                  <a:srgbClr val="000000"/>
                </a:solidFill>
                <a:latin typeface="Courier New" panose="02070309020205020404" pitchFamily="49" charset="0"/>
              </a:rPr>
              <a:t>current.left</a:t>
            </a:r>
            <a:r>
              <a:rPr lang="en-US" sz="1200" dirty="0">
                <a:solidFill>
                  <a:srgbClr val="000000"/>
                </a:solidFill>
                <a:latin typeface="Courier New" panose="02070309020205020404" pitchFamily="49" charset="0"/>
              </a:rPr>
              <a:t>;</a:t>
            </a:r>
            <a:br>
              <a:rPr lang="en-US" sz="1200" dirty="0">
                <a:solidFill>
                  <a:srgbClr val="000000"/>
                </a:solidFill>
                <a:latin typeface="Courier New" panose="02070309020205020404" pitchFamily="49" charset="0"/>
              </a:rPr>
            </a:br>
            <a:endParaRPr lang="en-US" sz="1200" dirty="0">
              <a:solidFill>
                <a:srgbClr val="000000"/>
              </a:solidFill>
              <a:latin typeface="Courier New" panose="02070309020205020404" pitchFamily="49" charset="0"/>
            </a:endParaRPr>
          </a:p>
          <a:p>
            <a:pPr marL="0" indent="0">
              <a:buNone/>
            </a:pPr>
            <a:r>
              <a:rPr lang="en-US" sz="1200" dirty="0">
                <a:solidFill>
                  <a:srgbClr val="E65D00"/>
                </a:solidFill>
                <a:latin typeface="Courier New" panose="02070309020205020404" pitchFamily="49" charset="0"/>
              </a:rPr>
              <a:t>    // Keep going to the right</a:t>
            </a:r>
            <a:br>
              <a:rPr lang="en-US" sz="1200" dirty="0">
                <a:solidFill>
                  <a:srgbClr val="000000"/>
                </a:solidFill>
                <a:latin typeface="Courier New" panose="02070309020205020404" pitchFamily="49" charset="0"/>
              </a:rPr>
            </a:br>
            <a:r>
              <a:rPr lang="en-US" sz="1200" dirty="0">
                <a:solidFill>
                  <a:srgbClr val="000000"/>
                </a:solidFill>
                <a:latin typeface="Courier New" panose="02070309020205020404" pitchFamily="49" charset="0"/>
              </a:rPr>
              <a:t>    </a:t>
            </a:r>
            <a:r>
              <a:rPr lang="en-US" sz="1200" dirty="0">
                <a:solidFill>
                  <a:srgbClr val="941EDF"/>
                </a:solidFill>
                <a:latin typeface="Courier New" panose="02070309020205020404" pitchFamily="49" charset="0"/>
              </a:rPr>
              <a:t>while</a:t>
            </a:r>
            <a:r>
              <a:rPr lang="en-US" sz="1200" dirty="0">
                <a:solidFill>
                  <a:srgbClr val="000000"/>
                </a:solidFill>
                <a:latin typeface="Courier New" panose="02070309020205020404" pitchFamily="49" charset="0"/>
              </a:rPr>
              <a:t> (</a:t>
            </a:r>
            <a:r>
              <a:rPr lang="en-US" sz="1200" dirty="0" err="1">
                <a:solidFill>
                  <a:srgbClr val="000000"/>
                </a:solidFill>
                <a:latin typeface="Courier New" panose="02070309020205020404" pitchFamily="49" charset="0"/>
              </a:rPr>
              <a:t>rightMost.right</a:t>
            </a:r>
            <a:r>
              <a:rPr lang="en-US" sz="1200" dirty="0">
                <a:solidFill>
                  <a:srgbClr val="000000"/>
                </a:solidFill>
                <a:latin typeface="Courier New" panose="02070309020205020404" pitchFamily="49" charset="0"/>
              </a:rPr>
              <a:t> != </a:t>
            </a:r>
            <a:r>
              <a:rPr lang="en-US" sz="1200" dirty="0">
                <a:solidFill>
                  <a:srgbClr val="941EDF"/>
                </a:solidFill>
                <a:latin typeface="Courier New" panose="02070309020205020404" pitchFamily="49" charset="0"/>
              </a:rPr>
              <a:t>null</a:t>
            </a:r>
            <a:r>
              <a:rPr lang="en-US" sz="1200" dirty="0">
                <a:solidFill>
                  <a:srgbClr val="000000"/>
                </a:solidFill>
                <a:latin typeface="Courier New" panose="02070309020205020404" pitchFamily="49" charset="0"/>
              </a:rPr>
              <a:t>) {</a:t>
            </a:r>
            <a:br>
              <a:rPr lang="en-US" sz="1200" dirty="0">
                <a:solidFill>
                  <a:srgbClr val="000000"/>
                </a:solidFill>
                <a:latin typeface="Courier New" panose="02070309020205020404" pitchFamily="49" charset="0"/>
              </a:rPr>
            </a:br>
            <a:r>
              <a:rPr lang="en-US" sz="1200" dirty="0">
                <a:solidFill>
                  <a:srgbClr val="000000"/>
                </a:solidFill>
                <a:latin typeface="Courier New" panose="02070309020205020404" pitchFamily="49" charset="0"/>
              </a:rPr>
              <a:t>       </a:t>
            </a:r>
            <a:r>
              <a:rPr lang="en-US" sz="1200" dirty="0" err="1">
                <a:solidFill>
                  <a:srgbClr val="000000"/>
                </a:solidFill>
                <a:latin typeface="Courier New" panose="02070309020205020404" pitchFamily="49" charset="0"/>
              </a:rPr>
              <a:t>parentOfRightMost</a:t>
            </a:r>
            <a:r>
              <a:rPr lang="en-US" sz="1200" dirty="0">
                <a:solidFill>
                  <a:srgbClr val="000000"/>
                </a:solidFill>
                <a:latin typeface="Courier New" panose="02070309020205020404" pitchFamily="49" charset="0"/>
              </a:rPr>
              <a:t> = </a:t>
            </a:r>
            <a:r>
              <a:rPr lang="en-US" sz="1200" dirty="0" err="1">
                <a:solidFill>
                  <a:srgbClr val="000000"/>
                </a:solidFill>
                <a:latin typeface="Courier New" panose="02070309020205020404" pitchFamily="49" charset="0"/>
              </a:rPr>
              <a:t>rightMost</a:t>
            </a:r>
            <a:r>
              <a:rPr lang="en-US" sz="1200" dirty="0">
                <a:solidFill>
                  <a:srgbClr val="000000"/>
                </a:solidFill>
                <a:latin typeface="Courier New" panose="02070309020205020404" pitchFamily="49" charset="0"/>
              </a:rPr>
              <a:t>;</a:t>
            </a:r>
            <a:br>
              <a:rPr lang="en-US" sz="1200" dirty="0">
                <a:solidFill>
                  <a:srgbClr val="000000"/>
                </a:solidFill>
                <a:latin typeface="Courier New" panose="02070309020205020404" pitchFamily="49" charset="0"/>
              </a:rPr>
            </a:br>
            <a:r>
              <a:rPr lang="en-US" sz="1200" dirty="0">
                <a:solidFill>
                  <a:srgbClr val="000000"/>
                </a:solidFill>
                <a:latin typeface="Courier New" panose="02070309020205020404" pitchFamily="49" charset="0"/>
              </a:rPr>
              <a:t>       </a:t>
            </a:r>
            <a:r>
              <a:rPr lang="en-US" sz="1200" dirty="0" err="1">
                <a:solidFill>
                  <a:srgbClr val="000000"/>
                </a:solidFill>
                <a:latin typeface="Courier New" panose="02070309020205020404" pitchFamily="49" charset="0"/>
              </a:rPr>
              <a:t>rightMost</a:t>
            </a:r>
            <a:r>
              <a:rPr lang="en-US" sz="1200" dirty="0">
                <a:solidFill>
                  <a:srgbClr val="000000"/>
                </a:solidFill>
                <a:latin typeface="Courier New" panose="02070309020205020404" pitchFamily="49" charset="0"/>
              </a:rPr>
              <a:t> = </a:t>
            </a:r>
            <a:r>
              <a:rPr lang="en-US" sz="1200" dirty="0" err="1">
                <a:solidFill>
                  <a:srgbClr val="000000"/>
                </a:solidFill>
                <a:latin typeface="Courier New" panose="02070309020205020404" pitchFamily="49" charset="0"/>
              </a:rPr>
              <a:t>rightMost.right</a:t>
            </a:r>
            <a:r>
              <a:rPr lang="en-US" sz="1200" dirty="0">
                <a:solidFill>
                  <a:srgbClr val="000000"/>
                </a:solidFill>
                <a:latin typeface="Courier New" panose="02070309020205020404" pitchFamily="49" charset="0"/>
              </a:rPr>
              <a:t>; </a:t>
            </a:r>
            <a:br>
              <a:rPr lang="en-US" sz="1200" dirty="0">
                <a:solidFill>
                  <a:srgbClr val="E65D00"/>
                </a:solidFill>
                <a:latin typeface="Courier New" panose="02070309020205020404" pitchFamily="49" charset="0"/>
              </a:rPr>
            </a:br>
            <a:r>
              <a:rPr lang="en-US" sz="1200" dirty="0">
                <a:solidFill>
                  <a:srgbClr val="000000"/>
                </a:solidFill>
                <a:latin typeface="Courier New" panose="02070309020205020404" pitchFamily="49" charset="0"/>
              </a:rPr>
              <a:t>     }</a:t>
            </a:r>
            <a:br>
              <a:rPr lang="en-US" sz="1200" dirty="0">
                <a:solidFill>
                  <a:srgbClr val="000000"/>
                </a:solidFill>
                <a:latin typeface="Courier New" panose="02070309020205020404" pitchFamily="49" charset="0"/>
              </a:rPr>
            </a:br>
            <a:br>
              <a:rPr lang="en-US" sz="1200" dirty="0">
                <a:solidFill>
                  <a:srgbClr val="000000"/>
                </a:solidFill>
                <a:latin typeface="Courier New" panose="02070309020205020404" pitchFamily="49" charset="0"/>
              </a:rPr>
            </a:br>
            <a:r>
              <a:rPr lang="en-US" sz="1200" dirty="0">
                <a:solidFill>
                  <a:srgbClr val="000000"/>
                </a:solidFill>
                <a:latin typeface="Courier New" panose="02070309020205020404" pitchFamily="49" charset="0"/>
              </a:rPr>
              <a:t> </a:t>
            </a:r>
            <a:r>
              <a:rPr lang="en-US" sz="1200" dirty="0">
                <a:solidFill>
                  <a:srgbClr val="E65D00"/>
                </a:solidFill>
                <a:latin typeface="Courier New" panose="02070309020205020404" pitchFamily="49" charset="0"/>
              </a:rPr>
              <a:t>// Replace the element in current by the element in </a:t>
            </a:r>
          </a:p>
          <a:p>
            <a:pPr marL="0" indent="0">
              <a:buNone/>
            </a:pPr>
            <a:r>
              <a:rPr lang="en-US" sz="1200" dirty="0">
                <a:solidFill>
                  <a:srgbClr val="E65D00"/>
                </a:solidFill>
                <a:latin typeface="Courier New" panose="02070309020205020404" pitchFamily="49" charset="0"/>
              </a:rPr>
              <a:t> // </a:t>
            </a:r>
            <a:r>
              <a:rPr lang="en-US" sz="1200" dirty="0" err="1">
                <a:solidFill>
                  <a:srgbClr val="E65D00"/>
                </a:solidFill>
                <a:latin typeface="Courier New" panose="02070309020205020404" pitchFamily="49" charset="0"/>
              </a:rPr>
              <a:t>rightMost</a:t>
            </a:r>
            <a:br>
              <a:rPr lang="en-US" sz="1200" dirty="0">
                <a:solidFill>
                  <a:srgbClr val="E65D00"/>
                </a:solidFill>
                <a:latin typeface="Courier New" panose="02070309020205020404" pitchFamily="49" charset="0"/>
              </a:rPr>
            </a:br>
            <a:r>
              <a:rPr lang="en-US" sz="1200" dirty="0">
                <a:solidFill>
                  <a:srgbClr val="000000"/>
                </a:solidFill>
                <a:latin typeface="Courier New" panose="02070309020205020404" pitchFamily="49" charset="0"/>
              </a:rPr>
              <a:t>     </a:t>
            </a:r>
            <a:r>
              <a:rPr lang="en-US" sz="1200" dirty="0" err="1">
                <a:solidFill>
                  <a:srgbClr val="000000"/>
                </a:solidFill>
                <a:latin typeface="Courier New" panose="02070309020205020404" pitchFamily="49" charset="0"/>
              </a:rPr>
              <a:t>current.element</a:t>
            </a:r>
            <a:r>
              <a:rPr lang="en-US" sz="1200" dirty="0">
                <a:solidFill>
                  <a:srgbClr val="000000"/>
                </a:solidFill>
                <a:latin typeface="Courier New" panose="02070309020205020404" pitchFamily="49" charset="0"/>
              </a:rPr>
              <a:t> = </a:t>
            </a:r>
            <a:r>
              <a:rPr lang="en-US" sz="1200" dirty="0" err="1">
                <a:solidFill>
                  <a:srgbClr val="000000"/>
                </a:solidFill>
                <a:latin typeface="Courier New" panose="02070309020205020404" pitchFamily="49" charset="0"/>
              </a:rPr>
              <a:t>rightMost.element</a:t>
            </a:r>
            <a:r>
              <a:rPr lang="en-US" sz="1200" dirty="0">
                <a:solidFill>
                  <a:srgbClr val="000000"/>
                </a:solidFill>
                <a:latin typeface="Courier New" panose="02070309020205020404" pitchFamily="49" charset="0"/>
              </a:rPr>
              <a:t>;</a:t>
            </a:r>
            <a:br>
              <a:rPr lang="en-US" sz="1200" dirty="0">
                <a:solidFill>
                  <a:srgbClr val="000000"/>
                </a:solidFill>
                <a:latin typeface="Courier New" panose="02070309020205020404" pitchFamily="49" charset="0"/>
              </a:rPr>
            </a:br>
            <a:br>
              <a:rPr lang="en-US" sz="1200" dirty="0">
                <a:solidFill>
                  <a:srgbClr val="000000"/>
                </a:solidFill>
                <a:latin typeface="Courier New" panose="02070309020205020404" pitchFamily="49" charset="0"/>
              </a:rPr>
            </a:br>
            <a:r>
              <a:rPr lang="en-US" sz="1200" dirty="0">
                <a:solidFill>
                  <a:srgbClr val="000000"/>
                </a:solidFill>
                <a:latin typeface="Courier New" panose="02070309020205020404" pitchFamily="49" charset="0"/>
              </a:rPr>
              <a:t>     </a:t>
            </a:r>
            <a:r>
              <a:rPr lang="en-US" sz="1200" dirty="0">
                <a:solidFill>
                  <a:srgbClr val="E65D00"/>
                </a:solidFill>
                <a:latin typeface="Courier New" panose="02070309020205020404" pitchFamily="49" charset="0"/>
              </a:rPr>
              <a:t>// Eliminate rightmost node</a:t>
            </a:r>
            <a:br>
              <a:rPr lang="en-US" sz="1200" dirty="0">
                <a:solidFill>
                  <a:srgbClr val="E65D00"/>
                </a:solidFill>
                <a:latin typeface="Courier New" panose="02070309020205020404" pitchFamily="49" charset="0"/>
              </a:rPr>
            </a:br>
            <a:r>
              <a:rPr lang="en-US" sz="1200" dirty="0">
                <a:solidFill>
                  <a:srgbClr val="000000"/>
                </a:solidFill>
                <a:latin typeface="Courier New" panose="02070309020205020404" pitchFamily="49" charset="0"/>
              </a:rPr>
              <a:t>     </a:t>
            </a:r>
            <a:r>
              <a:rPr lang="en-US" sz="1200" dirty="0">
                <a:solidFill>
                  <a:srgbClr val="941EDF"/>
                </a:solidFill>
                <a:latin typeface="Courier New" panose="02070309020205020404" pitchFamily="49" charset="0"/>
              </a:rPr>
              <a:t>if</a:t>
            </a:r>
            <a:r>
              <a:rPr lang="en-US" sz="1200" dirty="0">
                <a:solidFill>
                  <a:srgbClr val="000000"/>
                </a:solidFill>
                <a:latin typeface="Courier New" panose="02070309020205020404" pitchFamily="49" charset="0"/>
              </a:rPr>
              <a:t> (</a:t>
            </a:r>
            <a:r>
              <a:rPr lang="en-US" sz="1200" dirty="0" err="1">
                <a:solidFill>
                  <a:srgbClr val="000000"/>
                </a:solidFill>
                <a:latin typeface="Courier New" panose="02070309020205020404" pitchFamily="49" charset="0"/>
              </a:rPr>
              <a:t>parentOfRightMost.right</a:t>
            </a:r>
            <a:r>
              <a:rPr lang="en-US" sz="1200" dirty="0">
                <a:solidFill>
                  <a:srgbClr val="000000"/>
                </a:solidFill>
                <a:latin typeface="Courier New" panose="02070309020205020404" pitchFamily="49" charset="0"/>
              </a:rPr>
              <a:t> == </a:t>
            </a:r>
            <a:r>
              <a:rPr lang="en-US" sz="1200" dirty="0" err="1">
                <a:solidFill>
                  <a:srgbClr val="000000"/>
                </a:solidFill>
                <a:latin typeface="Courier New" panose="02070309020205020404" pitchFamily="49" charset="0"/>
              </a:rPr>
              <a:t>rightMost</a:t>
            </a:r>
            <a:r>
              <a:rPr lang="en-US" sz="1200" dirty="0">
                <a:solidFill>
                  <a:srgbClr val="000000"/>
                </a:solidFill>
                <a:latin typeface="Courier New" panose="02070309020205020404" pitchFamily="49" charset="0"/>
              </a:rPr>
              <a:t>)</a:t>
            </a:r>
            <a:br>
              <a:rPr lang="en-US" sz="1200" dirty="0">
                <a:solidFill>
                  <a:srgbClr val="000000"/>
                </a:solidFill>
                <a:latin typeface="Courier New" panose="02070309020205020404" pitchFamily="49" charset="0"/>
              </a:rPr>
            </a:br>
            <a:r>
              <a:rPr lang="en-US" sz="1200" dirty="0">
                <a:solidFill>
                  <a:srgbClr val="000000"/>
                </a:solidFill>
                <a:latin typeface="Courier New" panose="02070309020205020404" pitchFamily="49" charset="0"/>
              </a:rPr>
              <a:t>       </a:t>
            </a:r>
            <a:r>
              <a:rPr lang="en-US" sz="1200" dirty="0" err="1">
                <a:solidFill>
                  <a:srgbClr val="000000"/>
                </a:solidFill>
                <a:latin typeface="Courier New" panose="02070309020205020404" pitchFamily="49" charset="0"/>
              </a:rPr>
              <a:t>parentOfRightMost.right</a:t>
            </a:r>
            <a:r>
              <a:rPr lang="en-US" sz="1200" dirty="0">
                <a:solidFill>
                  <a:srgbClr val="000000"/>
                </a:solidFill>
                <a:latin typeface="Courier New" panose="02070309020205020404" pitchFamily="49" charset="0"/>
              </a:rPr>
              <a:t> = </a:t>
            </a:r>
            <a:r>
              <a:rPr lang="en-US" sz="1200" dirty="0" err="1">
                <a:solidFill>
                  <a:srgbClr val="000000"/>
                </a:solidFill>
                <a:latin typeface="Courier New" panose="02070309020205020404" pitchFamily="49" charset="0"/>
              </a:rPr>
              <a:t>rightMost.left</a:t>
            </a:r>
            <a:r>
              <a:rPr lang="en-US" sz="1200" dirty="0">
                <a:solidFill>
                  <a:srgbClr val="000000"/>
                </a:solidFill>
                <a:latin typeface="Courier New" panose="02070309020205020404" pitchFamily="49" charset="0"/>
              </a:rPr>
              <a:t>;</a:t>
            </a:r>
            <a:br>
              <a:rPr lang="en-US" sz="1200" dirty="0">
                <a:solidFill>
                  <a:srgbClr val="000000"/>
                </a:solidFill>
                <a:latin typeface="Courier New" panose="02070309020205020404" pitchFamily="49" charset="0"/>
              </a:rPr>
            </a:br>
            <a:r>
              <a:rPr lang="en-US" sz="1200" dirty="0">
                <a:solidFill>
                  <a:srgbClr val="000000"/>
                </a:solidFill>
                <a:latin typeface="Courier New" panose="02070309020205020404" pitchFamily="49" charset="0"/>
              </a:rPr>
              <a:t>      </a:t>
            </a:r>
            <a:r>
              <a:rPr lang="en-US" sz="1200" dirty="0">
                <a:solidFill>
                  <a:srgbClr val="941EDF"/>
                </a:solidFill>
                <a:latin typeface="Courier New" panose="02070309020205020404" pitchFamily="49" charset="0"/>
              </a:rPr>
              <a:t>else</a:t>
            </a:r>
            <a:br>
              <a:rPr lang="en-US" sz="1200" dirty="0">
                <a:solidFill>
                  <a:srgbClr val="941EDF"/>
                </a:solidFill>
                <a:latin typeface="Courier New" panose="02070309020205020404" pitchFamily="49" charset="0"/>
              </a:rPr>
            </a:br>
            <a:r>
              <a:rPr lang="en-US" sz="1200" dirty="0">
                <a:solidFill>
                  <a:srgbClr val="000000"/>
                </a:solidFill>
                <a:latin typeface="Courier New" panose="02070309020205020404" pitchFamily="49" charset="0"/>
              </a:rPr>
              <a:t>       </a:t>
            </a:r>
            <a:r>
              <a:rPr lang="en-US" sz="1200" dirty="0">
                <a:solidFill>
                  <a:srgbClr val="E65D00"/>
                </a:solidFill>
                <a:latin typeface="Courier New" panose="02070309020205020404" pitchFamily="49" charset="0"/>
              </a:rPr>
              <a:t>// Special case: </a:t>
            </a:r>
            <a:r>
              <a:rPr lang="en-US" sz="1200" dirty="0" err="1">
                <a:solidFill>
                  <a:srgbClr val="E65D00"/>
                </a:solidFill>
                <a:latin typeface="Courier New" panose="02070309020205020404" pitchFamily="49" charset="0"/>
              </a:rPr>
              <a:t>parentOfRightMost</a:t>
            </a:r>
            <a:r>
              <a:rPr lang="en-US" sz="1200" dirty="0">
                <a:solidFill>
                  <a:srgbClr val="E65D00"/>
                </a:solidFill>
                <a:latin typeface="Courier New" panose="02070309020205020404" pitchFamily="49" charset="0"/>
              </a:rPr>
              <a:t> == current</a:t>
            </a:r>
            <a:br>
              <a:rPr lang="en-US" sz="1200" dirty="0">
                <a:solidFill>
                  <a:srgbClr val="E65D00"/>
                </a:solidFill>
                <a:latin typeface="Courier New" panose="02070309020205020404" pitchFamily="49" charset="0"/>
              </a:rPr>
            </a:br>
            <a:r>
              <a:rPr lang="en-US" sz="1200" dirty="0">
                <a:solidFill>
                  <a:srgbClr val="000000"/>
                </a:solidFill>
                <a:latin typeface="Courier New" panose="02070309020205020404" pitchFamily="49" charset="0"/>
              </a:rPr>
              <a:t>       </a:t>
            </a:r>
            <a:r>
              <a:rPr lang="en-US" sz="1200" dirty="0" err="1">
                <a:solidFill>
                  <a:srgbClr val="000000"/>
                </a:solidFill>
                <a:latin typeface="Courier New" panose="02070309020205020404" pitchFamily="49" charset="0"/>
              </a:rPr>
              <a:t>parentOfRightMost.left</a:t>
            </a:r>
            <a:r>
              <a:rPr lang="en-US" sz="1200" dirty="0">
                <a:solidFill>
                  <a:srgbClr val="000000"/>
                </a:solidFill>
                <a:latin typeface="Courier New" panose="02070309020205020404" pitchFamily="49" charset="0"/>
              </a:rPr>
              <a:t> = </a:t>
            </a:r>
            <a:r>
              <a:rPr lang="en-US" sz="1200" dirty="0" err="1">
                <a:solidFill>
                  <a:srgbClr val="000000"/>
                </a:solidFill>
                <a:latin typeface="Courier New" panose="02070309020205020404" pitchFamily="49" charset="0"/>
              </a:rPr>
              <a:t>rightMost.left</a:t>
            </a:r>
            <a:r>
              <a:rPr lang="en-US" sz="1200" dirty="0">
                <a:solidFill>
                  <a:srgbClr val="000000"/>
                </a:solidFill>
                <a:latin typeface="Courier New" panose="02070309020205020404" pitchFamily="49" charset="0"/>
              </a:rPr>
              <a:t>;</a:t>
            </a:r>
            <a:br>
              <a:rPr lang="en-US" sz="1200" dirty="0">
                <a:solidFill>
                  <a:srgbClr val="000000"/>
                </a:solidFill>
                <a:latin typeface="Courier New" panose="02070309020205020404" pitchFamily="49" charset="0"/>
              </a:rPr>
            </a:br>
            <a:r>
              <a:rPr lang="en-US" sz="1200" dirty="0">
                <a:solidFill>
                  <a:srgbClr val="000000"/>
                </a:solidFill>
                <a:latin typeface="Courier New" panose="02070309020205020404" pitchFamily="49" charset="0"/>
              </a:rPr>
              <a:t>    }</a:t>
            </a:r>
            <a:br>
              <a:rPr lang="en-US" sz="1200" dirty="0">
                <a:solidFill>
                  <a:srgbClr val="000000"/>
                </a:solidFill>
                <a:latin typeface="Courier New" panose="02070309020205020404" pitchFamily="49" charset="0"/>
              </a:rPr>
            </a:br>
            <a:br>
              <a:rPr lang="en-US" sz="1200" dirty="0">
                <a:solidFill>
                  <a:srgbClr val="000000"/>
                </a:solidFill>
                <a:latin typeface="Courier New" panose="02070309020205020404" pitchFamily="49" charset="0"/>
              </a:rPr>
            </a:br>
            <a:r>
              <a:rPr lang="en-US" sz="1200" dirty="0">
                <a:solidFill>
                  <a:srgbClr val="000000"/>
                </a:solidFill>
                <a:latin typeface="Courier New" panose="02070309020205020404" pitchFamily="49" charset="0"/>
              </a:rPr>
              <a:t>      size--;</a:t>
            </a:r>
            <a:br>
              <a:rPr lang="en-US" sz="1200" dirty="0">
                <a:solidFill>
                  <a:srgbClr val="000000"/>
                </a:solidFill>
                <a:latin typeface="Courier New" panose="02070309020205020404" pitchFamily="49" charset="0"/>
              </a:rPr>
            </a:br>
            <a:r>
              <a:rPr lang="en-US" sz="1200" dirty="0">
                <a:solidFill>
                  <a:srgbClr val="000000"/>
                </a:solidFill>
                <a:latin typeface="Courier New" panose="02070309020205020404" pitchFamily="49" charset="0"/>
              </a:rPr>
              <a:t>      </a:t>
            </a:r>
            <a:r>
              <a:rPr lang="en-US" sz="1200" dirty="0">
                <a:solidFill>
                  <a:srgbClr val="941EDF"/>
                </a:solidFill>
                <a:latin typeface="Courier New" panose="02070309020205020404" pitchFamily="49" charset="0"/>
              </a:rPr>
              <a:t>return</a:t>
            </a:r>
            <a:r>
              <a:rPr lang="en-US" sz="1200" dirty="0">
                <a:solidFill>
                  <a:srgbClr val="000000"/>
                </a:solidFill>
                <a:latin typeface="Courier New" panose="02070309020205020404" pitchFamily="49" charset="0"/>
              </a:rPr>
              <a:t> </a:t>
            </a:r>
            <a:r>
              <a:rPr lang="en-US" sz="1200" dirty="0">
                <a:solidFill>
                  <a:srgbClr val="941EDF"/>
                </a:solidFill>
                <a:latin typeface="Courier New" panose="02070309020205020404" pitchFamily="49" charset="0"/>
              </a:rPr>
              <a:t>true</a:t>
            </a:r>
            <a:r>
              <a:rPr lang="en-US" sz="1200" dirty="0">
                <a:solidFill>
                  <a:srgbClr val="000000"/>
                </a:solidFill>
                <a:latin typeface="Courier New" panose="02070309020205020404" pitchFamily="49" charset="0"/>
              </a:rPr>
              <a:t>; </a:t>
            </a:r>
            <a:r>
              <a:rPr lang="en-US" sz="1200" dirty="0">
                <a:solidFill>
                  <a:srgbClr val="E65D00"/>
                </a:solidFill>
                <a:latin typeface="Courier New" panose="02070309020205020404" pitchFamily="49" charset="0"/>
              </a:rPr>
              <a:t>// Element deleted</a:t>
            </a:r>
            <a:br>
              <a:rPr lang="en-US" sz="1200" dirty="0">
                <a:solidFill>
                  <a:srgbClr val="E65D00"/>
                </a:solidFill>
                <a:latin typeface="Courier New" panose="02070309020205020404" pitchFamily="49" charset="0"/>
              </a:rPr>
            </a:br>
            <a:r>
              <a:rPr lang="en-US" sz="1200" dirty="0">
                <a:solidFill>
                  <a:srgbClr val="000000"/>
                </a:solidFill>
                <a:latin typeface="Courier New" panose="02070309020205020404" pitchFamily="49" charset="0"/>
              </a:rPr>
              <a:t> }</a:t>
            </a:r>
            <a:br>
              <a:rPr lang="en-US" sz="1200" dirty="0">
                <a:solidFill>
                  <a:srgbClr val="000000"/>
                </a:solidFill>
                <a:latin typeface="Courier New" panose="02070309020205020404" pitchFamily="49" charset="0"/>
              </a:rPr>
            </a:br>
            <a:br>
              <a:rPr lang="en-US" sz="1200" dirty="0">
                <a:solidFill>
                  <a:srgbClr val="000000"/>
                </a:solidFill>
                <a:latin typeface="Courier New" panose="02070309020205020404" pitchFamily="49" charset="0"/>
              </a:rPr>
            </a:br>
            <a:endParaRPr lang="en-US" sz="1200" dirty="0"/>
          </a:p>
        </p:txBody>
      </p:sp>
      <p:sp>
        <p:nvSpPr>
          <p:cNvPr id="5" name="Slide Number Placeholder 4">
            <a:extLst>
              <a:ext uri="{FF2B5EF4-FFF2-40B4-BE49-F238E27FC236}">
                <a16:creationId xmlns:a16="http://schemas.microsoft.com/office/drawing/2014/main" id="{8DB4B9A2-CA6C-4DA3-A3C7-035E737BF1D9}"/>
              </a:ext>
            </a:extLst>
          </p:cNvPr>
          <p:cNvSpPr>
            <a:spLocks noGrp="1"/>
          </p:cNvSpPr>
          <p:nvPr>
            <p:ph type="sldNum" sz="quarter" idx="11"/>
          </p:nvPr>
        </p:nvSpPr>
        <p:spPr/>
        <p:txBody>
          <a:bodyPr/>
          <a:lstStyle/>
          <a:p>
            <a:pPr>
              <a:defRPr/>
            </a:pPr>
            <a:fld id="{B0C09CD2-0C38-4200-AA5C-F7EE2E495058}" type="slidenum">
              <a:rPr lang="en-US" altLang="en-US" smtClean="0"/>
              <a:pPr>
                <a:defRPr/>
              </a:pPr>
              <a:t>74</a:t>
            </a:fld>
            <a:endParaRPr lang="en-US" altLang="en-US"/>
          </a:p>
        </p:txBody>
      </p:sp>
      <p:pic>
        <p:nvPicPr>
          <p:cNvPr id="6" name="Content Placeholder 6" descr="Two tree diagrams.  For long description in Notes pane, press F6.">
            <a:extLst>
              <a:ext uri="{FF2B5EF4-FFF2-40B4-BE49-F238E27FC236}">
                <a16:creationId xmlns:a16="http://schemas.microsoft.com/office/drawing/2014/main" id="{BDDFADF2-1838-476A-A356-FFD12553C34C}"/>
              </a:ext>
            </a:extLst>
          </p:cNvPr>
          <p:cNvPicPr>
            <a:picLocks noGrp="1" noChangeAspect="1"/>
          </p:cNvPicPr>
          <p:nvPr>
            <p:ph sz="half" idx="2"/>
          </p:nvPr>
        </p:nvPicPr>
        <p:blipFill rotWithShape="1">
          <a:blip r:embed="rId3"/>
          <a:srcRect r="45002"/>
          <a:stretch/>
        </p:blipFill>
        <p:spPr>
          <a:xfrm>
            <a:off x="6215112" y="2276872"/>
            <a:ext cx="2878088" cy="2618092"/>
          </a:xfrm>
          <a:prstGeom prst="rect">
            <a:avLst/>
          </a:prstGeom>
        </p:spPr>
      </p:pic>
    </p:spTree>
    <p:extLst>
      <p:ext uri="{BB962C8B-B14F-4D97-AF65-F5344CB8AC3E}">
        <p14:creationId xmlns:p14="http://schemas.microsoft.com/office/powerpoint/2010/main" val="340315075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8F7CE1-0414-418B-B77D-BC15193A7848}"/>
              </a:ext>
            </a:extLst>
          </p:cNvPr>
          <p:cNvSpPr>
            <a:spLocks noGrp="1"/>
          </p:cNvSpPr>
          <p:nvPr>
            <p:ph type="title"/>
          </p:nvPr>
        </p:nvSpPr>
        <p:spPr/>
        <p:txBody>
          <a:bodyPr/>
          <a:lstStyle/>
          <a:p>
            <a:r>
              <a:rPr lang="en-US" altLang="en-US" dirty="0"/>
              <a:t>Iterators</a:t>
            </a:r>
            <a:endParaRPr lang="en-IN" dirty="0"/>
          </a:p>
        </p:txBody>
      </p:sp>
      <p:sp>
        <p:nvSpPr>
          <p:cNvPr id="3" name="Content Placeholder 2">
            <a:extLst>
              <a:ext uri="{FF2B5EF4-FFF2-40B4-BE49-F238E27FC236}">
                <a16:creationId xmlns:a16="http://schemas.microsoft.com/office/drawing/2014/main" id="{A723865D-7007-4A5D-B56A-5DAD210A8220}"/>
              </a:ext>
            </a:extLst>
          </p:cNvPr>
          <p:cNvSpPr>
            <a:spLocks noGrp="1"/>
          </p:cNvSpPr>
          <p:nvPr>
            <p:ph sz="quarter" idx="13"/>
          </p:nvPr>
        </p:nvSpPr>
        <p:spPr>
          <a:xfrm>
            <a:off x="457200" y="1552574"/>
            <a:ext cx="8067368" cy="1346073"/>
          </a:xfrm>
        </p:spPr>
        <p:txBody>
          <a:bodyPr/>
          <a:lstStyle/>
          <a:p>
            <a:pPr marL="0" indent="0">
              <a:buFont typeface="Monotype Sorts"/>
              <a:buNone/>
            </a:pPr>
            <a:r>
              <a:rPr lang="en-US" altLang="en-US" dirty="0"/>
              <a:t>An </a:t>
            </a:r>
            <a:r>
              <a:rPr lang="en-US" altLang="en-US" b="1" dirty="0"/>
              <a:t>iterator</a:t>
            </a:r>
            <a:r>
              <a:rPr lang="en-US" altLang="en-US" dirty="0"/>
              <a:t> is an object that provides a uniform way for traversing the elements in a container such as a set, list, binary tree, etc.</a:t>
            </a:r>
          </a:p>
        </p:txBody>
      </p:sp>
      <p:pic>
        <p:nvPicPr>
          <p:cNvPr id="6" name="Content Placeholder 5" descr="Codes and descriptions for the interface javu.utiLlterator less than symbol E greater than symbol as follows. For long description in Notes pane, press F6.">
            <a:extLst>
              <a:ext uri="{FF2B5EF4-FFF2-40B4-BE49-F238E27FC236}">
                <a16:creationId xmlns:a16="http://schemas.microsoft.com/office/drawing/2014/main" id="{A011BBEE-E241-4AFF-81FC-8005ECAD651C}"/>
              </a:ext>
            </a:extLst>
          </p:cNvPr>
          <p:cNvPicPr>
            <a:picLocks noGrp="1" noChangeAspect="1"/>
          </p:cNvPicPr>
          <p:nvPr>
            <p:ph sz="quarter" idx="14"/>
          </p:nvPr>
        </p:nvPicPr>
        <p:blipFill>
          <a:blip r:embed="rId3"/>
          <a:stretch>
            <a:fillRect/>
          </a:stretch>
        </p:blipFill>
        <p:spPr>
          <a:xfrm>
            <a:off x="786514" y="3262551"/>
            <a:ext cx="7572017" cy="1899646"/>
          </a:xfrm>
          <a:prstGeom prst="rect">
            <a:avLst/>
          </a:prstGeom>
        </p:spPr>
      </p:pic>
      <p:sp>
        <p:nvSpPr>
          <p:cNvPr id="10" name="Text Placeholder 9">
            <a:extLst>
              <a:ext uri="{FF2B5EF4-FFF2-40B4-BE49-F238E27FC236}">
                <a16:creationId xmlns:a16="http://schemas.microsoft.com/office/drawing/2014/main" id="{0FB28905-853F-473B-AE4E-13024BEB8AAB}"/>
              </a:ext>
            </a:extLst>
          </p:cNvPr>
          <p:cNvSpPr>
            <a:spLocks noGrp="1"/>
          </p:cNvSpPr>
          <p:nvPr>
            <p:ph type="body" sz="quarter" idx="20"/>
          </p:nvPr>
        </p:nvSpPr>
        <p:spPr>
          <a:xfrm>
            <a:off x="3034703" y="5635923"/>
            <a:ext cx="2912363" cy="507201"/>
          </a:xfrm>
        </p:spPr>
        <p:txBody>
          <a:bodyPr/>
          <a:lstStyle/>
          <a:p>
            <a:pPr algn="ctr">
              <a:spcBef>
                <a:spcPct val="0"/>
              </a:spcBef>
              <a:buClrTx/>
              <a:buSzTx/>
              <a:buFontTx/>
              <a:buNone/>
            </a:pPr>
            <a:r>
              <a:rPr lang="en-US" altLang="en-US" sz="2000" dirty="0" err="1">
                <a:hlinkClick r:id="rId4"/>
              </a:rPr>
              <a:t>TestBSTWithIterator</a:t>
            </a:r>
            <a:endParaRPr lang="en-US" altLang="en-US" sz="2000" dirty="0">
              <a:hlinkClick r:id="rId4"/>
            </a:endParaRPr>
          </a:p>
        </p:txBody>
      </p:sp>
    </p:spTree>
    <p:extLst>
      <p:ext uri="{BB962C8B-B14F-4D97-AF65-F5344CB8AC3E}">
        <p14:creationId xmlns:p14="http://schemas.microsoft.com/office/powerpoint/2010/main" val="316025210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Slide Number Placeholder 4">
            <a:extLst>
              <a:ext uri="{FF2B5EF4-FFF2-40B4-BE49-F238E27FC236}">
                <a16:creationId xmlns:a16="http://schemas.microsoft.com/office/drawing/2014/main" id="{56C239B3-E075-4886-A79A-B05F0BBF81F5}"/>
              </a:ext>
            </a:extLst>
          </p:cNvPr>
          <p:cNvSpPr>
            <a:spLocks noGrp="1"/>
          </p:cNvSpPr>
          <p:nvPr>
            <p:ph type="sldNum" sz="quarter" idx="11"/>
          </p:nvPr>
        </p:nvSpPr>
        <p:spPr>
          <a:noFill/>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CA9B61F4-536B-40D4-A0CB-6121CD1047D8}" type="slidenum">
              <a:rPr lang="en-US" altLang="en-US" sz="1400" smtClean="0"/>
              <a:pPr>
                <a:spcBef>
                  <a:spcPct val="0"/>
                </a:spcBef>
                <a:buClrTx/>
                <a:buSzTx/>
                <a:buFontTx/>
                <a:buNone/>
              </a:pPr>
              <a:t>76</a:t>
            </a:fld>
            <a:endParaRPr lang="en-US" altLang="en-US" sz="1400"/>
          </a:p>
        </p:txBody>
      </p:sp>
      <p:sp>
        <p:nvSpPr>
          <p:cNvPr id="51203" name="Rectangle 2">
            <a:extLst>
              <a:ext uri="{FF2B5EF4-FFF2-40B4-BE49-F238E27FC236}">
                <a16:creationId xmlns:a16="http://schemas.microsoft.com/office/drawing/2014/main" id="{DCD3EC8D-B18B-4DFB-BDC2-272D77CADD6D}"/>
              </a:ext>
            </a:extLst>
          </p:cNvPr>
          <p:cNvSpPr>
            <a:spLocks noGrp="1" noChangeArrowheads="1"/>
          </p:cNvSpPr>
          <p:nvPr>
            <p:ph type="title"/>
          </p:nvPr>
        </p:nvSpPr>
        <p:spPr>
          <a:xfrm>
            <a:off x="0" y="152400"/>
            <a:ext cx="8839200" cy="533400"/>
          </a:xfrm>
        </p:spPr>
        <p:txBody>
          <a:bodyPr/>
          <a:lstStyle/>
          <a:p>
            <a:r>
              <a:rPr lang="en-US" altLang="en-US"/>
              <a:t>binary tree time complexity </a:t>
            </a:r>
          </a:p>
        </p:txBody>
      </p:sp>
      <p:sp>
        <p:nvSpPr>
          <p:cNvPr id="51204" name="Rectangle 3">
            <a:extLst>
              <a:ext uri="{FF2B5EF4-FFF2-40B4-BE49-F238E27FC236}">
                <a16:creationId xmlns:a16="http://schemas.microsoft.com/office/drawing/2014/main" id="{441511DF-0B07-46B2-B9E4-D14CD326E8D1}"/>
              </a:ext>
            </a:extLst>
          </p:cNvPr>
          <p:cNvSpPr>
            <a:spLocks noChangeArrowheads="1"/>
          </p:cNvSpPr>
          <p:nvPr/>
        </p:nvSpPr>
        <p:spPr bwMode="auto">
          <a:xfrm>
            <a:off x="1741488" y="20843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p>
        </p:txBody>
      </p:sp>
      <p:sp>
        <p:nvSpPr>
          <p:cNvPr id="51205" name="Rectangle 4">
            <a:extLst>
              <a:ext uri="{FF2B5EF4-FFF2-40B4-BE49-F238E27FC236}">
                <a16:creationId xmlns:a16="http://schemas.microsoft.com/office/drawing/2014/main" id="{8F1DFF6B-64F8-47BB-AA74-DC0F9044E67C}"/>
              </a:ext>
            </a:extLst>
          </p:cNvPr>
          <p:cNvSpPr>
            <a:spLocks noChangeArrowheads="1"/>
          </p:cNvSpPr>
          <p:nvPr/>
        </p:nvSpPr>
        <p:spPr bwMode="auto">
          <a:xfrm>
            <a:off x="2133600" y="24304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p>
        </p:txBody>
      </p:sp>
      <p:sp>
        <p:nvSpPr>
          <p:cNvPr id="51206" name="Rectangle 5">
            <a:extLst>
              <a:ext uri="{FF2B5EF4-FFF2-40B4-BE49-F238E27FC236}">
                <a16:creationId xmlns:a16="http://schemas.microsoft.com/office/drawing/2014/main" id="{7C7D99C5-A02A-445C-98AB-F9AE4D2F2431}"/>
              </a:ext>
            </a:extLst>
          </p:cNvPr>
          <p:cNvSpPr>
            <a:spLocks noChangeArrowheads="1"/>
          </p:cNvSpPr>
          <p:nvPr/>
        </p:nvSpPr>
        <p:spPr bwMode="auto">
          <a:xfrm>
            <a:off x="2343150" y="16430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p>
        </p:txBody>
      </p:sp>
      <p:sp>
        <p:nvSpPr>
          <p:cNvPr id="51207" name="Rectangle 6">
            <a:extLst>
              <a:ext uri="{FF2B5EF4-FFF2-40B4-BE49-F238E27FC236}">
                <a16:creationId xmlns:a16="http://schemas.microsoft.com/office/drawing/2014/main" id="{F1A8FE85-E557-42CF-B8E8-E13578C4C29A}"/>
              </a:ext>
            </a:extLst>
          </p:cNvPr>
          <p:cNvSpPr>
            <a:spLocks noChangeArrowheads="1"/>
          </p:cNvSpPr>
          <p:nvPr/>
        </p:nvSpPr>
        <p:spPr bwMode="auto">
          <a:xfrm>
            <a:off x="2914650" y="311943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p>
        </p:txBody>
      </p:sp>
      <p:sp>
        <p:nvSpPr>
          <p:cNvPr id="51208" name="Rectangle 7">
            <a:extLst>
              <a:ext uri="{FF2B5EF4-FFF2-40B4-BE49-F238E27FC236}">
                <a16:creationId xmlns:a16="http://schemas.microsoft.com/office/drawing/2014/main" id="{44889680-BF54-419B-B078-B63BFAA2066C}"/>
              </a:ext>
            </a:extLst>
          </p:cNvPr>
          <p:cNvSpPr>
            <a:spLocks noChangeArrowheads="1"/>
          </p:cNvSpPr>
          <p:nvPr/>
        </p:nvSpPr>
        <p:spPr bwMode="auto">
          <a:xfrm>
            <a:off x="2252663" y="25669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p>
        </p:txBody>
      </p:sp>
      <p:sp>
        <p:nvSpPr>
          <p:cNvPr id="51209" name="Rectangle 8">
            <a:extLst>
              <a:ext uri="{FF2B5EF4-FFF2-40B4-BE49-F238E27FC236}">
                <a16:creationId xmlns:a16="http://schemas.microsoft.com/office/drawing/2014/main" id="{8311C3CD-F22B-4B57-9117-A542FD2BC941}"/>
              </a:ext>
            </a:extLst>
          </p:cNvPr>
          <p:cNvSpPr>
            <a:spLocks noChangeArrowheads="1"/>
          </p:cNvSpPr>
          <p:nvPr/>
        </p:nvSpPr>
        <p:spPr bwMode="auto">
          <a:xfrm>
            <a:off x="2143125" y="21717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p>
        </p:txBody>
      </p:sp>
      <p:sp>
        <p:nvSpPr>
          <p:cNvPr id="51210" name="Rectangle 9">
            <a:extLst>
              <a:ext uri="{FF2B5EF4-FFF2-40B4-BE49-F238E27FC236}">
                <a16:creationId xmlns:a16="http://schemas.microsoft.com/office/drawing/2014/main" id="{93353DBC-6ED3-4D34-9CC7-DAAE4AAF3C65}"/>
              </a:ext>
            </a:extLst>
          </p:cNvPr>
          <p:cNvSpPr>
            <a:spLocks noChangeArrowheads="1"/>
          </p:cNvSpPr>
          <p:nvPr/>
        </p:nvSpPr>
        <p:spPr bwMode="auto">
          <a:xfrm>
            <a:off x="2000250" y="225742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p>
        </p:txBody>
      </p:sp>
      <p:sp>
        <p:nvSpPr>
          <p:cNvPr id="51211" name="Rectangle 10">
            <a:extLst>
              <a:ext uri="{FF2B5EF4-FFF2-40B4-BE49-F238E27FC236}">
                <a16:creationId xmlns:a16="http://schemas.microsoft.com/office/drawing/2014/main" id="{F992858A-38D6-4804-A4FC-7A978CDD3D89}"/>
              </a:ext>
            </a:extLst>
          </p:cNvPr>
          <p:cNvSpPr>
            <a:spLocks noChangeArrowheads="1"/>
          </p:cNvSpPr>
          <p:nvPr/>
        </p:nvSpPr>
        <p:spPr bwMode="auto">
          <a:xfrm>
            <a:off x="2200275" y="21145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p>
        </p:txBody>
      </p:sp>
      <p:sp>
        <p:nvSpPr>
          <p:cNvPr id="51212" name="Rectangle 11">
            <a:extLst>
              <a:ext uri="{FF2B5EF4-FFF2-40B4-BE49-F238E27FC236}">
                <a16:creationId xmlns:a16="http://schemas.microsoft.com/office/drawing/2014/main" id="{D2180860-0EB5-40CA-BCC8-5C1B450A18D0}"/>
              </a:ext>
            </a:extLst>
          </p:cNvPr>
          <p:cNvSpPr>
            <a:spLocks noChangeArrowheads="1"/>
          </p:cNvSpPr>
          <p:nvPr/>
        </p:nvSpPr>
        <p:spPr bwMode="auto">
          <a:xfrm>
            <a:off x="2200275" y="24003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p>
        </p:txBody>
      </p:sp>
      <p:sp>
        <p:nvSpPr>
          <p:cNvPr id="51213" name="Rectangle 12">
            <a:extLst>
              <a:ext uri="{FF2B5EF4-FFF2-40B4-BE49-F238E27FC236}">
                <a16:creationId xmlns:a16="http://schemas.microsoft.com/office/drawing/2014/main" id="{A52B144D-8887-4734-83C5-B568171D542E}"/>
              </a:ext>
            </a:extLst>
          </p:cNvPr>
          <p:cNvSpPr>
            <a:spLocks noChangeArrowheads="1"/>
          </p:cNvSpPr>
          <p:nvPr/>
        </p:nvSpPr>
        <p:spPr bwMode="auto">
          <a:xfrm>
            <a:off x="2743200" y="271462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p>
        </p:txBody>
      </p:sp>
      <p:sp>
        <p:nvSpPr>
          <p:cNvPr id="51214" name="Rectangle 13">
            <a:extLst>
              <a:ext uri="{FF2B5EF4-FFF2-40B4-BE49-F238E27FC236}">
                <a16:creationId xmlns:a16="http://schemas.microsoft.com/office/drawing/2014/main" id="{EFFCE5DF-DB54-466A-A7AF-B3A8693062E2}"/>
              </a:ext>
            </a:extLst>
          </p:cNvPr>
          <p:cNvSpPr>
            <a:spLocks noGrp="1" noChangeArrowheads="1"/>
          </p:cNvSpPr>
          <p:nvPr>
            <p:ph type="body" idx="1"/>
          </p:nvPr>
        </p:nvSpPr>
        <p:spPr>
          <a:xfrm>
            <a:off x="152400" y="990600"/>
            <a:ext cx="8991600" cy="3338513"/>
          </a:xfrm>
        </p:spPr>
        <p:txBody>
          <a:bodyPr/>
          <a:lstStyle/>
          <a:p>
            <a:pPr marL="0" indent="0">
              <a:lnSpc>
                <a:spcPct val="90000"/>
              </a:lnSpc>
              <a:buFont typeface="Monotype Sorts" pitchFamily="2" charset="2"/>
              <a:buNone/>
            </a:pPr>
            <a:r>
              <a:rPr lang="en-US" altLang="en-US" sz="3600"/>
              <a:t>It is obvious that the time complexity for the inorder, preorder, and postorder is O(n), since each node is traversed only once. The time complexity for search, insertion and deletion is the height of the tree. In the worst case, the height of the tree is O(n).</a:t>
            </a:r>
          </a:p>
        </p:txBody>
      </p:sp>
      <p:sp>
        <p:nvSpPr>
          <p:cNvPr id="51215" name="Rectangle 14">
            <a:extLst>
              <a:ext uri="{FF2B5EF4-FFF2-40B4-BE49-F238E27FC236}">
                <a16:creationId xmlns:a16="http://schemas.microsoft.com/office/drawing/2014/main" id="{5EBA84CF-2B9A-43F0-B0A5-6D01ABC2E721}"/>
              </a:ext>
            </a:extLst>
          </p:cNvPr>
          <p:cNvSpPr>
            <a:spLocks noChangeArrowheads="1"/>
          </p:cNvSpPr>
          <p:nvPr/>
        </p:nvSpPr>
        <p:spPr bwMode="auto">
          <a:xfrm>
            <a:off x="2143125" y="26289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p>
        </p:txBody>
      </p:sp>
    </p:spTree>
    <p:extLst>
      <p:ext uri="{BB962C8B-B14F-4D97-AF65-F5344CB8AC3E}">
        <p14:creationId xmlns:p14="http://schemas.microsoft.com/office/powerpoint/2010/main" val="307396574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4">
            <a:extLst>
              <a:ext uri="{FF2B5EF4-FFF2-40B4-BE49-F238E27FC236}">
                <a16:creationId xmlns:a16="http://schemas.microsoft.com/office/drawing/2014/main" id="{EDB185E3-0038-4469-91E0-B2808ABA463E}"/>
              </a:ext>
            </a:extLst>
          </p:cNvPr>
          <p:cNvSpPr>
            <a:spLocks noGrp="1"/>
          </p:cNvSpPr>
          <p:nvPr>
            <p:ph type="ftr" sz="quarter" idx="10"/>
          </p:nvPr>
        </p:nvSpPr>
        <p:spPr/>
        <p:txBody>
          <a:bodyP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r>
              <a:rPr lang="en-US" altLang="en-US" sz="1000">
                <a:solidFill>
                  <a:srgbClr val="548446"/>
                </a:solidFill>
                <a:latin typeface="Arial" panose="020B0604020202020204" pitchFamily="34" charset="0"/>
              </a:rPr>
              <a:t>© 2011 Pearson Addison-Wesley. All rights reserved</a:t>
            </a:r>
          </a:p>
        </p:txBody>
      </p:sp>
      <p:sp>
        <p:nvSpPr>
          <p:cNvPr id="7" name="Slide Number Placeholder 5">
            <a:extLst>
              <a:ext uri="{FF2B5EF4-FFF2-40B4-BE49-F238E27FC236}">
                <a16:creationId xmlns:a16="http://schemas.microsoft.com/office/drawing/2014/main" id="{12959C99-7096-45F2-881D-EB66730C2771}"/>
              </a:ext>
            </a:extLst>
          </p:cNvPr>
          <p:cNvSpPr>
            <a:spLocks noGrp="1"/>
          </p:cNvSpPr>
          <p:nvPr>
            <p:ph type="sldNum" sz="quarter" idx="11"/>
          </p:nvPr>
        </p:nvSpPr>
        <p:spPr/>
        <p:txBody>
          <a:bodyP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r>
              <a:rPr lang="en-US" altLang="en-US" sz="1000">
                <a:solidFill>
                  <a:srgbClr val="548446"/>
                </a:solidFill>
                <a:latin typeface="Arial" panose="020B0604020202020204" pitchFamily="34" charset="0"/>
              </a:rPr>
              <a:t>11 B-</a:t>
            </a:r>
            <a:fld id="{BB041DA7-EEF4-42CE-9F2D-691A8063EB28}" type="slidenum">
              <a:rPr lang="en-US" altLang="en-US" sz="1000">
                <a:solidFill>
                  <a:srgbClr val="548446"/>
                </a:solidFill>
                <a:latin typeface="Arial" panose="020B0604020202020204" pitchFamily="34" charset="0"/>
              </a:rPr>
              <a:pPr/>
              <a:t>77</a:t>
            </a:fld>
            <a:endParaRPr lang="en-US" altLang="en-US" sz="1000">
              <a:solidFill>
                <a:srgbClr val="548446"/>
              </a:solidFill>
              <a:latin typeface="Arial" panose="020B0604020202020204" pitchFamily="34" charset="0"/>
            </a:endParaRPr>
          </a:p>
        </p:txBody>
      </p:sp>
      <p:sp>
        <p:nvSpPr>
          <p:cNvPr id="17412" name="Rectangle 2">
            <a:extLst>
              <a:ext uri="{FF2B5EF4-FFF2-40B4-BE49-F238E27FC236}">
                <a16:creationId xmlns:a16="http://schemas.microsoft.com/office/drawing/2014/main" id="{276CFCB1-5432-400B-8575-A3F2C98EEBAF}"/>
              </a:ext>
            </a:extLst>
          </p:cNvPr>
          <p:cNvSpPr>
            <a:spLocks noGrp="1" noChangeArrowheads="1"/>
          </p:cNvSpPr>
          <p:nvPr>
            <p:ph type="title"/>
          </p:nvPr>
        </p:nvSpPr>
        <p:spPr/>
        <p:txBody>
          <a:bodyPr/>
          <a:lstStyle/>
          <a:p>
            <a:pPr eaLnBrk="1" hangingPunct="1"/>
            <a:r>
              <a:rPr lang="en-US" altLang="en-US"/>
              <a:t>The Efficiency of Binary Search Tree Operations</a:t>
            </a:r>
          </a:p>
        </p:txBody>
      </p:sp>
      <p:sp>
        <p:nvSpPr>
          <p:cNvPr id="17413" name="Rectangle 3">
            <a:extLst>
              <a:ext uri="{FF2B5EF4-FFF2-40B4-BE49-F238E27FC236}">
                <a16:creationId xmlns:a16="http://schemas.microsoft.com/office/drawing/2014/main" id="{B4C69F43-E171-49F4-8B8D-4A9DC315DC47}"/>
              </a:ext>
            </a:extLst>
          </p:cNvPr>
          <p:cNvSpPr>
            <a:spLocks noGrp="1" noChangeArrowheads="1"/>
          </p:cNvSpPr>
          <p:nvPr>
            <p:ph type="body" sz="half" idx="1"/>
          </p:nvPr>
        </p:nvSpPr>
        <p:spPr>
          <a:xfrm>
            <a:off x="990600" y="1828800"/>
            <a:ext cx="4114800" cy="4343400"/>
          </a:xfrm>
        </p:spPr>
        <p:txBody>
          <a:bodyPr/>
          <a:lstStyle/>
          <a:p>
            <a:pPr eaLnBrk="1" hangingPunct="1">
              <a:lnSpc>
                <a:spcPct val="90000"/>
              </a:lnSpc>
            </a:pPr>
            <a:r>
              <a:rPr lang="en-US" altLang="en-US" sz="2800"/>
              <a:t>The maximum number of comparisons for a retrieval, insertion, or deletion is the height of the tree</a:t>
            </a:r>
          </a:p>
          <a:p>
            <a:pPr eaLnBrk="1" hangingPunct="1">
              <a:lnSpc>
                <a:spcPct val="90000"/>
              </a:lnSpc>
            </a:pPr>
            <a:r>
              <a:rPr lang="en-US" altLang="en-US" sz="2800"/>
              <a:t>The maximum and minimum heights of a binary search tree</a:t>
            </a:r>
          </a:p>
          <a:p>
            <a:pPr lvl="1" eaLnBrk="1" hangingPunct="1">
              <a:lnSpc>
                <a:spcPct val="90000"/>
              </a:lnSpc>
            </a:pPr>
            <a:r>
              <a:rPr lang="en-US" altLang="en-US" sz="2400"/>
              <a:t>n is the maximum height of a binary tree with n nodes</a:t>
            </a:r>
          </a:p>
        </p:txBody>
      </p:sp>
      <p:pic>
        <p:nvPicPr>
          <p:cNvPr id="17414" name="Picture 5">
            <a:extLst>
              <a:ext uri="{FF2B5EF4-FFF2-40B4-BE49-F238E27FC236}">
                <a16:creationId xmlns:a16="http://schemas.microsoft.com/office/drawing/2014/main" id="{1E82709B-315B-4D5A-A8B3-9BC9DCEA51AD}"/>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5943600" y="1219200"/>
            <a:ext cx="2314575" cy="3886200"/>
          </a:xfrm>
          <a:noFill/>
        </p:spPr>
      </p:pic>
      <p:sp>
        <p:nvSpPr>
          <p:cNvPr id="56326" name="Text Box 6">
            <a:extLst>
              <a:ext uri="{FF2B5EF4-FFF2-40B4-BE49-F238E27FC236}">
                <a16:creationId xmlns:a16="http://schemas.microsoft.com/office/drawing/2014/main" id="{87C0496C-A0FD-4C3E-B667-2BAE124F99D3}"/>
              </a:ext>
            </a:extLst>
          </p:cNvPr>
          <p:cNvSpPr txBox="1">
            <a:spLocks noChangeArrowheads="1"/>
          </p:cNvSpPr>
          <p:nvPr/>
        </p:nvSpPr>
        <p:spPr bwMode="auto">
          <a:xfrm>
            <a:off x="5715000" y="5334000"/>
            <a:ext cx="3124200" cy="767390"/>
          </a:xfrm>
          <a:prstGeom prst="rect">
            <a:avLst/>
          </a:prstGeom>
          <a:noFill/>
          <a:ln w="9525">
            <a:noFill/>
            <a:miter lim="800000"/>
            <a:headEnd/>
            <a:tailEnd/>
          </a:ln>
          <a:effectLst/>
        </p:spPr>
        <p:txBody>
          <a:bodyPr>
            <a:spAutoFit/>
          </a:bodyPr>
          <a:lstStyle/>
          <a:p>
            <a:pPr>
              <a:lnSpc>
                <a:spcPts val="2800"/>
              </a:lnSpc>
              <a:defRPr/>
            </a:pPr>
            <a:r>
              <a:rPr lang="en-US" sz="1600" dirty="0">
                <a:latin typeface="Arial" charset="0"/>
              </a:rPr>
              <a:t>A maximum-height binary tree with seven nodes</a:t>
            </a:r>
          </a:p>
        </p:txBody>
      </p:sp>
    </p:spTree>
    <p:extLst>
      <p:ext uri="{BB962C8B-B14F-4D97-AF65-F5344CB8AC3E}">
        <p14:creationId xmlns:p14="http://schemas.microsoft.com/office/powerpoint/2010/main" val="70147013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4">
            <a:extLst>
              <a:ext uri="{FF2B5EF4-FFF2-40B4-BE49-F238E27FC236}">
                <a16:creationId xmlns:a16="http://schemas.microsoft.com/office/drawing/2014/main" id="{B2567BDC-4361-4ABA-9D44-E681929CC3FA}"/>
              </a:ext>
            </a:extLst>
          </p:cNvPr>
          <p:cNvSpPr>
            <a:spLocks noGrp="1"/>
          </p:cNvSpPr>
          <p:nvPr>
            <p:ph type="ftr" sz="quarter" idx="10"/>
          </p:nvPr>
        </p:nvSpPr>
        <p:spPr/>
        <p:txBody>
          <a:bodyP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r>
              <a:rPr lang="en-US" altLang="en-US" sz="1000">
                <a:solidFill>
                  <a:srgbClr val="548446"/>
                </a:solidFill>
                <a:latin typeface="Arial" panose="020B0604020202020204" pitchFamily="34" charset="0"/>
              </a:rPr>
              <a:t>© 2011 Pearson Addison-Wesley. All rights reserved</a:t>
            </a:r>
          </a:p>
        </p:txBody>
      </p:sp>
      <p:sp>
        <p:nvSpPr>
          <p:cNvPr id="7" name="Slide Number Placeholder 5">
            <a:extLst>
              <a:ext uri="{FF2B5EF4-FFF2-40B4-BE49-F238E27FC236}">
                <a16:creationId xmlns:a16="http://schemas.microsoft.com/office/drawing/2014/main" id="{DD40DFC0-2F34-4931-BC10-7C4420404745}"/>
              </a:ext>
            </a:extLst>
          </p:cNvPr>
          <p:cNvSpPr>
            <a:spLocks noGrp="1"/>
          </p:cNvSpPr>
          <p:nvPr>
            <p:ph type="sldNum" sz="quarter" idx="11"/>
          </p:nvPr>
        </p:nvSpPr>
        <p:spPr/>
        <p:txBody>
          <a:bodyP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r>
              <a:rPr lang="en-US" altLang="en-US" sz="1000">
                <a:solidFill>
                  <a:srgbClr val="548446"/>
                </a:solidFill>
                <a:latin typeface="Arial" panose="020B0604020202020204" pitchFamily="34" charset="0"/>
              </a:rPr>
              <a:t>11 B-</a:t>
            </a:r>
            <a:fld id="{7BD80525-0B32-46CC-9EA2-4AA24D08C390}" type="slidenum">
              <a:rPr lang="en-US" altLang="en-US" sz="1000">
                <a:solidFill>
                  <a:srgbClr val="548446"/>
                </a:solidFill>
                <a:latin typeface="Arial" panose="020B0604020202020204" pitchFamily="34" charset="0"/>
              </a:rPr>
              <a:pPr/>
              <a:t>78</a:t>
            </a:fld>
            <a:endParaRPr lang="en-US" altLang="en-US" sz="1000">
              <a:solidFill>
                <a:srgbClr val="548446"/>
              </a:solidFill>
              <a:latin typeface="Arial" panose="020B0604020202020204" pitchFamily="34" charset="0"/>
            </a:endParaRPr>
          </a:p>
        </p:txBody>
      </p:sp>
      <p:sp>
        <p:nvSpPr>
          <p:cNvPr id="18436" name="Rectangle 2">
            <a:extLst>
              <a:ext uri="{FF2B5EF4-FFF2-40B4-BE49-F238E27FC236}">
                <a16:creationId xmlns:a16="http://schemas.microsoft.com/office/drawing/2014/main" id="{71CE8A92-E7EA-4FE1-8734-563DE89B4F8B}"/>
              </a:ext>
            </a:extLst>
          </p:cNvPr>
          <p:cNvSpPr>
            <a:spLocks noGrp="1" noChangeArrowheads="1"/>
          </p:cNvSpPr>
          <p:nvPr>
            <p:ph type="title"/>
          </p:nvPr>
        </p:nvSpPr>
        <p:spPr/>
        <p:txBody>
          <a:bodyPr/>
          <a:lstStyle/>
          <a:p>
            <a:pPr eaLnBrk="1" hangingPunct="1"/>
            <a:r>
              <a:rPr lang="en-US" altLang="en-US"/>
              <a:t>The Efficiency of Binary Search Tree Operations</a:t>
            </a:r>
          </a:p>
        </p:txBody>
      </p:sp>
      <p:sp>
        <p:nvSpPr>
          <p:cNvPr id="18437" name="Rectangle 3">
            <a:extLst>
              <a:ext uri="{FF2B5EF4-FFF2-40B4-BE49-F238E27FC236}">
                <a16:creationId xmlns:a16="http://schemas.microsoft.com/office/drawing/2014/main" id="{EB869825-FE69-4D83-BFA5-39AE186F994C}"/>
              </a:ext>
            </a:extLst>
          </p:cNvPr>
          <p:cNvSpPr>
            <a:spLocks noGrp="1" noChangeArrowheads="1"/>
          </p:cNvSpPr>
          <p:nvPr>
            <p:ph type="body" sz="half" idx="1"/>
          </p:nvPr>
        </p:nvSpPr>
        <p:spPr>
          <a:xfrm>
            <a:off x="609600" y="1600200"/>
            <a:ext cx="8305800" cy="1600200"/>
          </a:xfrm>
        </p:spPr>
        <p:txBody>
          <a:bodyPr/>
          <a:lstStyle/>
          <a:p>
            <a:pPr eaLnBrk="1" hangingPunct="1"/>
            <a:r>
              <a:rPr lang="en-US" altLang="en-US" sz="2000" dirty="0"/>
              <a:t>Theorem </a:t>
            </a:r>
          </a:p>
          <a:p>
            <a:pPr lvl="1" eaLnBrk="1" hangingPunct="1">
              <a:buFontTx/>
              <a:buNone/>
            </a:pPr>
            <a:r>
              <a:rPr lang="en-US" altLang="en-US" sz="2000" dirty="0"/>
              <a:t>	</a:t>
            </a:r>
            <a:r>
              <a:rPr lang="en-US" altLang="en-US" sz="1800" dirty="0"/>
              <a:t>A full binary tree of height h </a:t>
            </a:r>
            <a:r>
              <a:rPr lang="en-US" altLang="en-US" sz="1800" dirty="0">
                <a:sym typeface="Symbol" panose="05050102010706020507" pitchFamily="18" charset="2"/>
              </a:rPr>
              <a:t> 0 has 2</a:t>
            </a:r>
            <a:r>
              <a:rPr lang="en-US" altLang="en-US" sz="1800" baseline="30000" dirty="0">
                <a:sym typeface="Symbol" panose="05050102010706020507" pitchFamily="18" charset="2"/>
              </a:rPr>
              <a:t>h</a:t>
            </a:r>
            <a:r>
              <a:rPr lang="en-US" altLang="en-US" sz="1800" dirty="0">
                <a:sym typeface="Symbol" panose="05050102010706020507" pitchFamily="18" charset="2"/>
              </a:rPr>
              <a:t> – 1 nodes</a:t>
            </a:r>
          </a:p>
          <a:p>
            <a:pPr eaLnBrk="1" hangingPunct="1"/>
            <a:r>
              <a:rPr lang="en-US" altLang="en-US" sz="2000" dirty="0"/>
              <a:t>Theorem </a:t>
            </a:r>
          </a:p>
          <a:p>
            <a:pPr lvl="1" eaLnBrk="1" hangingPunct="1">
              <a:buFontTx/>
              <a:buNone/>
            </a:pPr>
            <a:r>
              <a:rPr lang="en-US" altLang="en-US" sz="2000" dirty="0"/>
              <a:t>	</a:t>
            </a:r>
            <a:r>
              <a:rPr lang="en-US" altLang="en-US" sz="1800" dirty="0"/>
              <a:t>The maximum number of nodes that a binary tree of height h can have is </a:t>
            </a:r>
            <a:r>
              <a:rPr lang="en-US" altLang="en-US" sz="1800" dirty="0">
                <a:sym typeface="Symbol" panose="05050102010706020507" pitchFamily="18" charset="2"/>
              </a:rPr>
              <a:t>2</a:t>
            </a:r>
            <a:r>
              <a:rPr lang="en-US" altLang="en-US" sz="1800" baseline="30000" dirty="0">
                <a:sym typeface="Symbol" panose="05050102010706020507" pitchFamily="18" charset="2"/>
              </a:rPr>
              <a:t>h</a:t>
            </a:r>
            <a:r>
              <a:rPr lang="en-US" altLang="en-US" sz="1800" dirty="0">
                <a:sym typeface="Symbol" panose="05050102010706020507" pitchFamily="18" charset="2"/>
              </a:rPr>
              <a:t> – 1</a:t>
            </a:r>
          </a:p>
        </p:txBody>
      </p:sp>
      <p:pic>
        <p:nvPicPr>
          <p:cNvPr id="18438" name="Picture 9">
            <a:extLst>
              <a:ext uri="{FF2B5EF4-FFF2-40B4-BE49-F238E27FC236}">
                <a16:creationId xmlns:a16="http://schemas.microsoft.com/office/drawing/2014/main" id="{1970EA82-1A47-4D23-BD72-D34BFDF6EA87}"/>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4191000" y="3200400"/>
            <a:ext cx="4337050" cy="3048000"/>
          </a:xfrm>
          <a:noFill/>
        </p:spPr>
      </p:pic>
      <p:sp>
        <p:nvSpPr>
          <p:cNvPr id="63498" name="Text Box 10">
            <a:extLst>
              <a:ext uri="{FF2B5EF4-FFF2-40B4-BE49-F238E27FC236}">
                <a16:creationId xmlns:a16="http://schemas.microsoft.com/office/drawing/2014/main" id="{6C1C7F99-9A9B-41F6-8707-8008300A3675}"/>
              </a:ext>
            </a:extLst>
          </p:cNvPr>
          <p:cNvSpPr txBox="1">
            <a:spLocks noChangeArrowheads="1"/>
          </p:cNvSpPr>
          <p:nvPr/>
        </p:nvSpPr>
        <p:spPr bwMode="auto">
          <a:xfrm>
            <a:off x="914400" y="3657600"/>
            <a:ext cx="2895600" cy="1158875"/>
          </a:xfrm>
          <a:prstGeom prst="rect">
            <a:avLst/>
          </a:prstGeom>
          <a:noFill/>
          <a:ln w="9525">
            <a:noFill/>
            <a:miter lim="800000"/>
            <a:headEnd/>
            <a:tailEnd/>
          </a:ln>
          <a:effectLst/>
        </p:spPr>
        <p:txBody>
          <a:bodyPr>
            <a:spAutoFit/>
          </a:bodyPr>
          <a:lstStyle/>
          <a:p>
            <a:pPr>
              <a:lnSpc>
                <a:spcPts val="2800"/>
              </a:lnSpc>
              <a:defRPr/>
            </a:pPr>
            <a:endParaRPr lang="en-US" sz="2000" dirty="0">
              <a:effectLst>
                <a:outerShdw blurRad="38100" dist="38100" dir="2700000" algn="tl">
                  <a:srgbClr val="C0C0C0"/>
                </a:outerShdw>
              </a:effectLst>
              <a:latin typeface="Arial" charset="0"/>
            </a:endParaRPr>
          </a:p>
          <a:p>
            <a:pPr>
              <a:lnSpc>
                <a:spcPts val="2800"/>
              </a:lnSpc>
              <a:defRPr/>
            </a:pPr>
            <a:r>
              <a:rPr lang="en-US" sz="1600" dirty="0">
                <a:latin typeface="Arial" charset="0"/>
              </a:rPr>
              <a:t>Counting the nodes in a full binary tree of height </a:t>
            </a:r>
            <a:r>
              <a:rPr lang="en-US" sz="1600" i="1" dirty="0">
                <a:latin typeface="Arial" charset="0"/>
              </a:rPr>
              <a:t>h</a:t>
            </a:r>
            <a:endParaRPr lang="en-US" sz="1600" dirty="0">
              <a:latin typeface="Arial" charset="0"/>
            </a:endParaRPr>
          </a:p>
        </p:txBody>
      </p:sp>
    </p:spTree>
    <p:extLst>
      <p:ext uri="{BB962C8B-B14F-4D97-AF65-F5344CB8AC3E}">
        <p14:creationId xmlns:p14="http://schemas.microsoft.com/office/powerpoint/2010/main" val="424036774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FA513772-6FBC-41BE-9EB8-6D464259DE99}"/>
              </a:ext>
            </a:extLst>
          </p:cNvPr>
          <p:cNvSpPr>
            <a:spLocks noGrp="1"/>
          </p:cNvSpPr>
          <p:nvPr>
            <p:ph type="sldNum" sz="quarter" idx="11"/>
          </p:nvPr>
        </p:nvSpPr>
        <p:spPr/>
        <p:txBody>
          <a:bodyP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r>
              <a:rPr lang="en-US" altLang="en-US" sz="1000">
                <a:solidFill>
                  <a:srgbClr val="548446"/>
                </a:solidFill>
                <a:latin typeface="Arial" panose="020B0604020202020204" pitchFamily="34" charset="0"/>
              </a:rPr>
              <a:t>11 B-</a:t>
            </a:r>
            <a:fld id="{91827F10-BAE4-499D-B8AF-62100891CC0D}" type="slidenum">
              <a:rPr lang="en-US" altLang="en-US" sz="1000">
                <a:solidFill>
                  <a:srgbClr val="548446"/>
                </a:solidFill>
                <a:latin typeface="Arial" panose="020B0604020202020204" pitchFamily="34" charset="0"/>
              </a:rPr>
              <a:pPr/>
              <a:t>79</a:t>
            </a:fld>
            <a:endParaRPr lang="en-US" altLang="en-US" sz="1000">
              <a:solidFill>
                <a:srgbClr val="548446"/>
              </a:solidFill>
              <a:latin typeface="Arial" panose="020B0604020202020204" pitchFamily="34" charset="0"/>
            </a:endParaRPr>
          </a:p>
        </p:txBody>
      </p:sp>
      <p:sp>
        <p:nvSpPr>
          <p:cNvPr id="25604" name="Rectangle 2">
            <a:extLst>
              <a:ext uri="{FF2B5EF4-FFF2-40B4-BE49-F238E27FC236}">
                <a16:creationId xmlns:a16="http://schemas.microsoft.com/office/drawing/2014/main" id="{E1CF2522-4B00-4CA1-9D64-4B0151850FC0}"/>
              </a:ext>
            </a:extLst>
          </p:cNvPr>
          <p:cNvSpPr>
            <a:spLocks noGrp="1" noChangeArrowheads="1"/>
          </p:cNvSpPr>
          <p:nvPr>
            <p:ph type="title"/>
          </p:nvPr>
        </p:nvSpPr>
        <p:spPr/>
        <p:txBody>
          <a:bodyPr/>
          <a:lstStyle/>
          <a:p>
            <a:pPr eaLnBrk="1" hangingPunct="1"/>
            <a:r>
              <a:rPr lang="en-US" altLang="en-US"/>
              <a:t>Summary</a:t>
            </a:r>
          </a:p>
        </p:txBody>
      </p:sp>
      <p:sp>
        <p:nvSpPr>
          <p:cNvPr id="25605" name="Rectangle 3">
            <a:extLst>
              <a:ext uri="{FF2B5EF4-FFF2-40B4-BE49-F238E27FC236}">
                <a16:creationId xmlns:a16="http://schemas.microsoft.com/office/drawing/2014/main" id="{4F573079-CA10-4655-905F-D9AC1FA89C4D}"/>
              </a:ext>
            </a:extLst>
          </p:cNvPr>
          <p:cNvSpPr>
            <a:spLocks noGrp="1" noChangeArrowheads="1"/>
          </p:cNvSpPr>
          <p:nvPr>
            <p:ph type="body" idx="1"/>
          </p:nvPr>
        </p:nvSpPr>
        <p:spPr/>
        <p:txBody>
          <a:bodyPr/>
          <a:lstStyle/>
          <a:p>
            <a:pPr eaLnBrk="1" hangingPunct="1">
              <a:lnSpc>
                <a:spcPct val="90000"/>
              </a:lnSpc>
            </a:pPr>
            <a:r>
              <a:rPr lang="en-US" altLang="en-US" sz="2800"/>
              <a:t>Binary search trees come in many shapes</a:t>
            </a:r>
          </a:p>
          <a:p>
            <a:pPr lvl="1" eaLnBrk="1" hangingPunct="1">
              <a:lnSpc>
                <a:spcPct val="90000"/>
              </a:lnSpc>
            </a:pPr>
            <a:r>
              <a:rPr lang="en-US" altLang="en-US" sz="2400"/>
              <a:t>The height of a binary search tree with n nodes can range from a minimum of </a:t>
            </a:r>
            <a:r>
              <a:rPr lang="en-US" altLang="en-US" sz="2400">
                <a:sym typeface="Symbol" panose="05050102010706020507" pitchFamily="18" charset="2"/>
              </a:rPr>
              <a:t>log</a:t>
            </a:r>
            <a:r>
              <a:rPr lang="en-US" altLang="en-US" sz="2400" baseline="-25000">
                <a:sym typeface="Symbol" panose="05050102010706020507" pitchFamily="18" charset="2"/>
              </a:rPr>
              <a:t>2</a:t>
            </a:r>
            <a:r>
              <a:rPr lang="en-US" altLang="en-US" sz="2400">
                <a:sym typeface="Symbol" panose="05050102010706020507" pitchFamily="18" charset="2"/>
              </a:rPr>
              <a:t>(n + 1) to a maximum of n</a:t>
            </a:r>
          </a:p>
          <a:p>
            <a:pPr lvl="1" eaLnBrk="1" hangingPunct="1">
              <a:lnSpc>
                <a:spcPct val="90000"/>
              </a:lnSpc>
            </a:pPr>
            <a:r>
              <a:rPr lang="en-US" altLang="en-US" sz="2400">
                <a:sym typeface="Symbol" panose="05050102010706020507" pitchFamily="18" charset="2"/>
              </a:rPr>
              <a:t>The shape of a binary search tree determines the efficiency of its operations</a:t>
            </a:r>
          </a:p>
          <a:p>
            <a:pPr eaLnBrk="1" hangingPunct="1">
              <a:lnSpc>
                <a:spcPct val="90000"/>
              </a:lnSpc>
            </a:pPr>
            <a:r>
              <a:rPr lang="en-US" altLang="en-US" sz="2800"/>
              <a:t>An inorder traversal of a binary search tree visits the tree’s nodes in sorted search-key order</a:t>
            </a:r>
          </a:p>
          <a:p>
            <a:pPr eaLnBrk="1" hangingPunct="1">
              <a:lnSpc>
                <a:spcPct val="90000"/>
              </a:lnSpc>
            </a:pPr>
            <a:r>
              <a:rPr lang="en-US" altLang="en-US" sz="2800"/>
              <a:t>The treesort algorithm efficiently sorts an array by using the binary search tree’s insertion and traversal operations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1026"/>
          <p:cNvSpPr>
            <a:spLocks noGrp="1" noChangeArrowheads="1"/>
          </p:cNvSpPr>
          <p:nvPr>
            <p:ph type="title"/>
            <p:custDataLst>
              <p:tags r:id="rId1"/>
            </p:custDataLst>
          </p:nvPr>
        </p:nvSpPr>
        <p:spPr/>
        <p:txBody>
          <a:bodyPr/>
          <a:lstStyle/>
          <a:p>
            <a:r>
              <a:rPr lang="en-US"/>
              <a:t>Binary Trees</a:t>
            </a:r>
          </a:p>
        </p:txBody>
      </p:sp>
      <p:sp>
        <p:nvSpPr>
          <p:cNvPr id="10243" name="Rectangle 1027"/>
          <p:cNvSpPr>
            <a:spLocks noGrp="1" noChangeArrowheads="1"/>
          </p:cNvSpPr>
          <p:nvPr>
            <p:ph type="body" idx="1"/>
            <p:custDataLst>
              <p:tags r:id="rId2"/>
            </p:custDataLst>
          </p:nvPr>
        </p:nvSpPr>
        <p:spPr>
          <a:xfrm>
            <a:off x="685800" y="1657349"/>
            <a:ext cx="7772400" cy="5064125"/>
          </a:xfrm>
        </p:spPr>
        <p:txBody>
          <a:bodyPr>
            <a:normAutofit/>
          </a:bodyPr>
          <a:lstStyle/>
          <a:p>
            <a:pPr marL="0" indent="0">
              <a:buNone/>
            </a:pPr>
            <a:r>
              <a:rPr lang="en-US" sz="2800" dirty="0"/>
              <a:t>A non-empty binary tree consists of a </a:t>
            </a:r>
          </a:p>
          <a:p>
            <a:r>
              <a:rPr lang="en-US" sz="2800" dirty="0"/>
              <a:t>a root (with data)</a:t>
            </a:r>
          </a:p>
          <a:p>
            <a:r>
              <a:rPr lang="en-US" sz="2800" dirty="0"/>
              <a:t>a left </a:t>
            </a:r>
            <a:r>
              <a:rPr lang="en-US" sz="2800" dirty="0" err="1"/>
              <a:t>subtree</a:t>
            </a:r>
            <a:r>
              <a:rPr lang="en-US" sz="2800" dirty="0"/>
              <a:t> (may be empty) </a:t>
            </a:r>
          </a:p>
          <a:p>
            <a:r>
              <a:rPr lang="en-US" sz="2800" dirty="0"/>
              <a:t>a right </a:t>
            </a:r>
            <a:r>
              <a:rPr lang="en-US" sz="2800" dirty="0" err="1"/>
              <a:t>subtree</a:t>
            </a:r>
            <a:r>
              <a:rPr lang="en-US" sz="2800" dirty="0"/>
              <a:t> (may be empty) </a:t>
            </a:r>
          </a:p>
          <a:p>
            <a:pPr lvl="1"/>
            <a:endParaRPr lang="en-US" sz="1600" dirty="0"/>
          </a:p>
          <a:p>
            <a:pPr marL="0" indent="0">
              <a:buNone/>
            </a:pPr>
            <a:endParaRPr lang="en-US" sz="1600" dirty="0"/>
          </a:p>
          <a:p>
            <a:pPr marL="0" indent="0">
              <a:buNone/>
            </a:pPr>
            <a:r>
              <a:rPr lang="en-US" sz="2800" dirty="0"/>
              <a:t>Representation:</a:t>
            </a:r>
          </a:p>
          <a:p>
            <a:pPr marL="0" indent="0">
              <a:buNone/>
            </a:pPr>
            <a:endParaRPr lang="en-US" sz="2800" dirty="0"/>
          </a:p>
          <a:p>
            <a:pPr marL="0" indent="0">
              <a:buNone/>
            </a:pPr>
            <a:endParaRPr lang="en-US" sz="2800" dirty="0"/>
          </a:p>
          <a:p>
            <a:pPr marL="0" indent="0">
              <a:buNone/>
            </a:pPr>
            <a:endParaRPr lang="en-US" sz="2800" dirty="0"/>
          </a:p>
          <a:p>
            <a:pPr marL="0" indent="0">
              <a:buNone/>
            </a:pPr>
            <a:endParaRPr lang="en-US" sz="900" dirty="0"/>
          </a:p>
          <a:p>
            <a:endParaRPr lang="en-US" sz="2400" dirty="0"/>
          </a:p>
          <a:p>
            <a:endParaRPr lang="en-US" sz="2400" dirty="0"/>
          </a:p>
        </p:txBody>
      </p:sp>
      <p:sp>
        <p:nvSpPr>
          <p:cNvPr id="33" name="Slide Number Placeholder 5"/>
          <p:cNvSpPr>
            <a:spLocks noGrp="1"/>
          </p:cNvSpPr>
          <p:nvPr>
            <p:ph type="sldNum" sz="quarter" idx="12"/>
          </p:nvPr>
        </p:nvSpPr>
        <p:spPr>
          <a:xfrm>
            <a:off x="8130654" y="6356350"/>
            <a:ext cx="784746"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781ADA0-3BB4-460A-B7EB-C1A8DEAFE2E2}" type="slidenum">
              <a:rPr lang="en-US" smtClean="0"/>
              <a:pPr/>
              <a:t>8</a:t>
            </a:fld>
            <a:endParaRPr lang="en-US"/>
          </a:p>
        </p:txBody>
      </p:sp>
      <p:grpSp>
        <p:nvGrpSpPr>
          <p:cNvPr id="2" name="Group 1059"/>
          <p:cNvGrpSpPr>
            <a:grpSpLocks/>
          </p:cNvGrpSpPr>
          <p:nvPr>
            <p:custDataLst>
              <p:tags r:id="rId3"/>
            </p:custDataLst>
          </p:nvPr>
        </p:nvGrpSpPr>
        <p:grpSpPr bwMode="auto">
          <a:xfrm>
            <a:off x="651901" y="5013176"/>
            <a:ext cx="2438400" cy="1266825"/>
            <a:chOff x="2256" y="3408"/>
            <a:chExt cx="768" cy="672"/>
          </a:xfrm>
        </p:grpSpPr>
        <p:sp>
          <p:nvSpPr>
            <p:cNvPr id="10264" name="Rectangle 1055"/>
            <p:cNvSpPr>
              <a:spLocks noChangeArrowheads="1"/>
            </p:cNvSpPr>
            <p:nvPr>
              <p:custDataLst>
                <p:tags r:id="rId23"/>
              </p:custDataLst>
            </p:nvPr>
          </p:nvSpPr>
          <p:spPr bwMode="auto">
            <a:xfrm>
              <a:off x="2256" y="3408"/>
              <a:ext cx="768" cy="336"/>
            </a:xfrm>
            <a:prstGeom prst="rect">
              <a:avLst/>
            </a:prstGeom>
            <a:noFill/>
            <a:ln w="9525">
              <a:solidFill>
                <a:schemeClr val="tx1"/>
              </a:solidFill>
              <a:miter lim="800000"/>
              <a:headEnd/>
              <a:tailEnd/>
            </a:ln>
          </p:spPr>
          <p:txBody>
            <a:bodyPr wrap="none" anchor="ctr"/>
            <a:lstStyle/>
            <a:p>
              <a:pPr algn="ctr"/>
              <a:r>
                <a:rPr lang="en-US" dirty="0"/>
                <a:t>Data</a:t>
              </a:r>
            </a:p>
          </p:txBody>
        </p:sp>
        <p:sp>
          <p:nvSpPr>
            <p:cNvPr id="10265" name="Rectangle 1057"/>
            <p:cNvSpPr>
              <a:spLocks noChangeArrowheads="1"/>
            </p:cNvSpPr>
            <p:nvPr>
              <p:custDataLst>
                <p:tags r:id="rId24"/>
              </p:custDataLst>
            </p:nvPr>
          </p:nvSpPr>
          <p:spPr bwMode="auto">
            <a:xfrm>
              <a:off x="2640" y="3744"/>
              <a:ext cx="384" cy="336"/>
            </a:xfrm>
            <a:prstGeom prst="rect">
              <a:avLst/>
            </a:prstGeom>
            <a:noFill/>
            <a:ln w="9525">
              <a:solidFill>
                <a:schemeClr val="tx1"/>
              </a:solidFill>
              <a:miter lim="800000"/>
              <a:headEnd/>
              <a:tailEnd/>
            </a:ln>
          </p:spPr>
          <p:txBody>
            <a:bodyPr wrap="none" anchor="ctr"/>
            <a:lstStyle/>
            <a:p>
              <a:pPr algn="ctr"/>
              <a:r>
                <a:rPr lang="en-US" sz="1600"/>
                <a:t>right </a:t>
              </a:r>
            </a:p>
            <a:p>
              <a:pPr algn="ctr"/>
              <a:r>
                <a:rPr lang="en-US" sz="1600"/>
                <a:t>pointer</a:t>
              </a:r>
            </a:p>
          </p:txBody>
        </p:sp>
        <p:sp>
          <p:nvSpPr>
            <p:cNvPr id="10266" name="Rectangle 1058"/>
            <p:cNvSpPr>
              <a:spLocks noChangeArrowheads="1"/>
            </p:cNvSpPr>
            <p:nvPr>
              <p:custDataLst>
                <p:tags r:id="rId25"/>
              </p:custDataLst>
            </p:nvPr>
          </p:nvSpPr>
          <p:spPr bwMode="auto">
            <a:xfrm>
              <a:off x="2256" y="3744"/>
              <a:ext cx="384" cy="336"/>
            </a:xfrm>
            <a:prstGeom prst="rect">
              <a:avLst/>
            </a:prstGeom>
            <a:noFill/>
            <a:ln w="9525">
              <a:solidFill>
                <a:schemeClr val="tx1"/>
              </a:solidFill>
              <a:miter lim="800000"/>
              <a:headEnd/>
              <a:tailEnd/>
            </a:ln>
          </p:spPr>
          <p:txBody>
            <a:bodyPr wrap="none" anchor="ctr"/>
            <a:lstStyle/>
            <a:p>
              <a:pPr algn="ctr"/>
              <a:r>
                <a:rPr lang="en-US" sz="1600"/>
                <a:t>left</a:t>
              </a:r>
            </a:p>
            <a:p>
              <a:pPr algn="ctr"/>
              <a:r>
                <a:rPr lang="en-US" sz="1600"/>
                <a:t>pointer</a:t>
              </a:r>
            </a:p>
          </p:txBody>
        </p:sp>
      </p:grpSp>
      <p:grpSp>
        <p:nvGrpSpPr>
          <p:cNvPr id="39" name="Group 38"/>
          <p:cNvGrpSpPr/>
          <p:nvPr/>
        </p:nvGrpSpPr>
        <p:grpSpPr>
          <a:xfrm>
            <a:off x="5657618" y="2317749"/>
            <a:ext cx="3230562" cy="4038600"/>
            <a:chOff x="5761038" y="1752600"/>
            <a:chExt cx="3230562" cy="4038600"/>
          </a:xfrm>
        </p:grpSpPr>
        <p:sp>
          <p:nvSpPr>
            <p:cNvPr id="40" name="Oval 1028"/>
            <p:cNvSpPr>
              <a:spLocks noChangeAspect="1" noChangeArrowheads="1"/>
            </p:cNvSpPr>
            <p:nvPr>
              <p:custDataLst>
                <p:tags r:id="rId4"/>
              </p:custDataLst>
            </p:nvPr>
          </p:nvSpPr>
          <p:spPr bwMode="auto">
            <a:xfrm>
              <a:off x="6937375" y="1752600"/>
              <a:ext cx="457200" cy="457200"/>
            </a:xfrm>
            <a:prstGeom prst="ellipse">
              <a:avLst/>
            </a:prstGeom>
            <a:noFill/>
            <a:ln w="38100">
              <a:solidFill>
                <a:schemeClr val="tx1"/>
              </a:solidFill>
              <a:round/>
              <a:headEnd/>
              <a:tailEnd/>
            </a:ln>
          </p:spPr>
          <p:txBody>
            <a:bodyPr wrap="none" anchor="ctr"/>
            <a:lstStyle/>
            <a:p>
              <a:pPr algn="ctr"/>
              <a:r>
                <a:rPr lang="en-US" sz="2000" dirty="0"/>
                <a:t>A</a:t>
              </a:r>
            </a:p>
          </p:txBody>
        </p:sp>
        <p:cxnSp>
          <p:nvCxnSpPr>
            <p:cNvPr id="41" name="AutoShape 1029"/>
            <p:cNvCxnSpPr>
              <a:cxnSpLocks noChangeShapeType="1"/>
              <a:stCxn id="40" idx="3"/>
              <a:endCxn id="43" idx="0"/>
            </p:cNvCxnSpPr>
            <p:nvPr>
              <p:custDataLst>
                <p:tags r:id="rId5"/>
              </p:custDataLst>
            </p:nvPr>
          </p:nvCxnSpPr>
          <p:spPr bwMode="auto">
            <a:xfrm flipH="1">
              <a:off x="6523038" y="2162175"/>
              <a:ext cx="481012" cy="485775"/>
            </a:xfrm>
            <a:prstGeom prst="straightConnector1">
              <a:avLst/>
            </a:prstGeom>
            <a:noFill/>
            <a:ln w="9525">
              <a:solidFill>
                <a:schemeClr val="tx1"/>
              </a:solidFill>
              <a:round/>
              <a:headEnd/>
              <a:tailEnd type="none" w="med" len="med"/>
            </a:ln>
          </p:spPr>
        </p:cxnSp>
        <p:cxnSp>
          <p:nvCxnSpPr>
            <p:cNvPr id="42" name="AutoShape 1030"/>
            <p:cNvCxnSpPr>
              <a:cxnSpLocks noChangeShapeType="1"/>
              <a:stCxn id="40" idx="5"/>
              <a:endCxn id="48" idx="0"/>
            </p:cNvCxnSpPr>
            <p:nvPr>
              <p:custDataLst>
                <p:tags r:id="rId6"/>
              </p:custDataLst>
            </p:nvPr>
          </p:nvCxnSpPr>
          <p:spPr bwMode="auto">
            <a:xfrm>
              <a:off x="7327900" y="2162175"/>
              <a:ext cx="481013" cy="485775"/>
            </a:xfrm>
            <a:prstGeom prst="straightConnector1">
              <a:avLst/>
            </a:prstGeom>
            <a:noFill/>
            <a:ln w="9525">
              <a:solidFill>
                <a:schemeClr val="tx1"/>
              </a:solidFill>
              <a:round/>
              <a:headEnd/>
              <a:tailEnd type="none" w="med" len="med"/>
            </a:ln>
          </p:spPr>
        </p:cxnSp>
        <p:sp>
          <p:nvSpPr>
            <p:cNvPr id="43" name="Oval 1032"/>
            <p:cNvSpPr>
              <a:spLocks noChangeAspect="1" noChangeArrowheads="1"/>
            </p:cNvSpPr>
            <p:nvPr>
              <p:custDataLst>
                <p:tags r:id="rId7"/>
              </p:custDataLst>
            </p:nvPr>
          </p:nvSpPr>
          <p:spPr bwMode="auto">
            <a:xfrm>
              <a:off x="6294438" y="2667000"/>
              <a:ext cx="457200" cy="457200"/>
            </a:xfrm>
            <a:prstGeom prst="ellipse">
              <a:avLst/>
            </a:prstGeom>
            <a:noFill/>
            <a:ln w="38100">
              <a:solidFill>
                <a:schemeClr val="tx1"/>
              </a:solidFill>
              <a:round/>
              <a:headEnd/>
              <a:tailEnd/>
            </a:ln>
          </p:spPr>
          <p:txBody>
            <a:bodyPr wrap="none" anchor="ctr"/>
            <a:lstStyle/>
            <a:p>
              <a:pPr algn="ctr"/>
              <a:r>
                <a:rPr lang="en-US" sz="2000" dirty="0"/>
                <a:t>B</a:t>
              </a:r>
            </a:p>
          </p:txBody>
        </p:sp>
        <p:sp>
          <p:nvSpPr>
            <p:cNvPr id="44" name="Oval 1034"/>
            <p:cNvSpPr>
              <a:spLocks noChangeAspect="1" noChangeArrowheads="1"/>
            </p:cNvSpPr>
            <p:nvPr>
              <p:custDataLst>
                <p:tags r:id="rId8"/>
              </p:custDataLst>
            </p:nvPr>
          </p:nvSpPr>
          <p:spPr bwMode="auto">
            <a:xfrm>
              <a:off x="5761038" y="3505200"/>
              <a:ext cx="457200" cy="457200"/>
            </a:xfrm>
            <a:prstGeom prst="ellipse">
              <a:avLst/>
            </a:prstGeom>
            <a:noFill/>
            <a:ln w="38100">
              <a:solidFill>
                <a:schemeClr val="tx1"/>
              </a:solidFill>
              <a:round/>
              <a:headEnd/>
              <a:tailEnd/>
            </a:ln>
          </p:spPr>
          <p:txBody>
            <a:bodyPr wrap="none" anchor="ctr"/>
            <a:lstStyle/>
            <a:p>
              <a:pPr algn="ctr"/>
              <a:r>
                <a:rPr lang="en-US" sz="2000" dirty="0"/>
                <a:t>D</a:t>
              </a:r>
            </a:p>
          </p:txBody>
        </p:sp>
        <p:sp>
          <p:nvSpPr>
            <p:cNvPr id="45" name="Oval 1035"/>
            <p:cNvSpPr>
              <a:spLocks noChangeAspect="1" noChangeArrowheads="1"/>
            </p:cNvSpPr>
            <p:nvPr>
              <p:custDataLst>
                <p:tags r:id="rId9"/>
              </p:custDataLst>
            </p:nvPr>
          </p:nvSpPr>
          <p:spPr bwMode="auto">
            <a:xfrm>
              <a:off x="6827838" y="3505200"/>
              <a:ext cx="457200" cy="457200"/>
            </a:xfrm>
            <a:prstGeom prst="ellipse">
              <a:avLst/>
            </a:prstGeom>
            <a:noFill/>
            <a:ln w="38100">
              <a:solidFill>
                <a:schemeClr val="tx1"/>
              </a:solidFill>
              <a:round/>
              <a:headEnd/>
              <a:tailEnd/>
            </a:ln>
          </p:spPr>
          <p:txBody>
            <a:bodyPr wrap="none" anchor="ctr"/>
            <a:lstStyle/>
            <a:p>
              <a:pPr algn="ctr"/>
              <a:r>
                <a:rPr lang="en-US" sz="2000" dirty="0"/>
                <a:t>E</a:t>
              </a:r>
            </a:p>
          </p:txBody>
        </p:sp>
        <p:cxnSp>
          <p:nvCxnSpPr>
            <p:cNvPr id="46" name="AutoShape 1036"/>
            <p:cNvCxnSpPr>
              <a:cxnSpLocks noChangeShapeType="1"/>
              <a:stCxn id="43" idx="5"/>
              <a:endCxn id="45" idx="0"/>
            </p:cNvCxnSpPr>
            <p:nvPr>
              <p:custDataLst>
                <p:tags r:id="rId10"/>
              </p:custDataLst>
            </p:nvPr>
          </p:nvCxnSpPr>
          <p:spPr bwMode="auto">
            <a:xfrm>
              <a:off x="6684963" y="3076575"/>
              <a:ext cx="371475" cy="409575"/>
            </a:xfrm>
            <a:prstGeom prst="straightConnector1">
              <a:avLst/>
            </a:prstGeom>
            <a:noFill/>
            <a:ln w="9525">
              <a:solidFill>
                <a:schemeClr val="tx1"/>
              </a:solidFill>
              <a:round/>
              <a:headEnd/>
              <a:tailEnd type="none" w="med" len="med"/>
            </a:ln>
          </p:spPr>
        </p:cxnSp>
        <p:cxnSp>
          <p:nvCxnSpPr>
            <p:cNvPr id="47" name="AutoShape 1037"/>
            <p:cNvCxnSpPr>
              <a:cxnSpLocks noChangeShapeType="1"/>
              <a:stCxn id="43" idx="3"/>
              <a:endCxn id="44" idx="0"/>
            </p:cNvCxnSpPr>
            <p:nvPr>
              <p:custDataLst>
                <p:tags r:id="rId11"/>
              </p:custDataLst>
            </p:nvPr>
          </p:nvCxnSpPr>
          <p:spPr bwMode="auto">
            <a:xfrm flipH="1">
              <a:off x="5989638" y="3076575"/>
              <a:ext cx="371475" cy="409575"/>
            </a:xfrm>
            <a:prstGeom prst="straightConnector1">
              <a:avLst/>
            </a:prstGeom>
            <a:noFill/>
            <a:ln w="9525">
              <a:solidFill>
                <a:schemeClr val="tx1"/>
              </a:solidFill>
              <a:round/>
              <a:headEnd/>
              <a:tailEnd type="none" w="med" len="med"/>
            </a:ln>
          </p:spPr>
        </p:cxnSp>
        <p:sp>
          <p:nvSpPr>
            <p:cNvPr id="48" name="Oval 1038"/>
            <p:cNvSpPr>
              <a:spLocks noChangeAspect="1" noChangeArrowheads="1"/>
            </p:cNvSpPr>
            <p:nvPr>
              <p:custDataLst>
                <p:tags r:id="rId12"/>
              </p:custDataLst>
            </p:nvPr>
          </p:nvSpPr>
          <p:spPr bwMode="auto">
            <a:xfrm>
              <a:off x="7580313" y="2667000"/>
              <a:ext cx="457200" cy="457200"/>
            </a:xfrm>
            <a:prstGeom prst="ellipse">
              <a:avLst/>
            </a:prstGeom>
            <a:noFill/>
            <a:ln w="38100">
              <a:solidFill>
                <a:schemeClr val="tx1"/>
              </a:solidFill>
              <a:round/>
              <a:headEnd/>
              <a:tailEnd/>
            </a:ln>
          </p:spPr>
          <p:txBody>
            <a:bodyPr wrap="none" anchor="ctr"/>
            <a:lstStyle/>
            <a:p>
              <a:pPr algn="ctr"/>
              <a:r>
                <a:rPr lang="en-US" sz="2000" dirty="0"/>
                <a:t>C</a:t>
              </a:r>
            </a:p>
          </p:txBody>
        </p:sp>
        <p:sp>
          <p:nvSpPr>
            <p:cNvPr id="49" name="Oval 1039"/>
            <p:cNvSpPr>
              <a:spLocks noChangeAspect="1" noChangeArrowheads="1"/>
            </p:cNvSpPr>
            <p:nvPr>
              <p:custDataLst>
                <p:tags r:id="rId13"/>
              </p:custDataLst>
            </p:nvPr>
          </p:nvSpPr>
          <p:spPr bwMode="auto">
            <a:xfrm>
              <a:off x="7924800" y="3505200"/>
              <a:ext cx="457200" cy="457200"/>
            </a:xfrm>
            <a:prstGeom prst="ellipse">
              <a:avLst/>
            </a:prstGeom>
            <a:noFill/>
            <a:ln w="38100">
              <a:solidFill>
                <a:schemeClr val="tx1"/>
              </a:solidFill>
              <a:round/>
              <a:headEnd/>
              <a:tailEnd/>
            </a:ln>
          </p:spPr>
          <p:txBody>
            <a:bodyPr wrap="none" anchor="ctr"/>
            <a:lstStyle/>
            <a:p>
              <a:pPr algn="ctr"/>
              <a:r>
                <a:rPr lang="en-US" sz="2000" dirty="0"/>
                <a:t>F</a:t>
              </a:r>
            </a:p>
          </p:txBody>
        </p:sp>
        <p:cxnSp>
          <p:nvCxnSpPr>
            <p:cNvPr id="50" name="AutoShape 1040"/>
            <p:cNvCxnSpPr>
              <a:cxnSpLocks noChangeShapeType="1"/>
              <a:stCxn id="48" idx="4"/>
              <a:endCxn id="49" idx="0"/>
            </p:cNvCxnSpPr>
            <p:nvPr>
              <p:custDataLst>
                <p:tags r:id="rId14"/>
              </p:custDataLst>
            </p:nvPr>
          </p:nvCxnSpPr>
          <p:spPr bwMode="auto">
            <a:xfrm rot="16200000" flipH="1">
              <a:off x="7790656" y="3142456"/>
              <a:ext cx="381000" cy="344487"/>
            </a:xfrm>
            <a:prstGeom prst="straightConnector1">
              <a:avLst/>
            </a:prstGeom>
            <a:noFill/>
            <a:ln w="9525">
              <a:solidFill>
                <a:schemeClr val="tx1"/>
              </a:solidFill>
              <a:round/>
              <a:headEnd/>
              <a:tailEnd type="none" w="med" len="med"/>
            </a:ln>
          </p:spPr>
        </p:cxnSp>
        <p:cxnSp>
          <p:nvCxnSpPr>
            <p:cNvPr id="51" name="AutoShape 1041"/>
            <p:cNvCxnSpPr>
              <a:cxnSpLocks noChangeShapeType="1"/>
              <a:stCxn id="49" idx="3"/>
              <a:endCxn id="54" idx="0"/>
            </p:cNvCxnSpPr>
            <p:nvPr>
              <p:custDataLst>
                <p:tags r:id="rId15"/>
              </p:custDataLst>
            </p:nvPr>
          </p:nvCxnSpPr>
          <p:spPr bwMode="auto">
            <a:xfrm rot="5400000">
              <a:off x="7466013" y="3817657"/>
              <a:ext cx="447955" cy="603530"/>
            </a:xfrm>
            <a:prstGeom prst="straightConnector1">
              <a:avLst/>
            </a:prstGeom>
            <a:noFill/>
            <a:ln w="9525">
              <a:solidFill>
                <a:schemeClr val="tx1"/>
              </a:solidFill>
              <a:round/>
              <a:headEnd/>
              <a:tailEnd type="none" w="med" len="med"/>
            </a:ln>
          </p:spPr>
        </p:cxnSp>
        <p:sp>
          <p:nvSpPr>
            <p:cNvPr id="52" name="Oval 1042"/>
            <p:cNvSpPr>
              <a:spLocks noChangeAspect="1" noChangeArrowheads="1"/>
            </p:cNvSpPr>
            <p:nvPr>
              <p:custDataLst>
                <p:tags r:id="rId16"/>
              </p:custDataLst>
            </p:nvPr>
          </p:nvSpPr>
          <p:spPr bwMode="auto">
            <a:xfrm>
              <a:off x="8534400" y="4343400"/>
              <a:ext cx="457200" cy="457200"/>
            </a:xfrm>
            <a:prstGeom prst="ellipse">
              <a:avLst/>
            </a:prstGeom>
            <a:noFill/>
            <a:ln w="38100">
              <a:solidFill>
                <a:schemeClr val="tx1"/>
              </a:solidFill>
              <a:round/>
              <a:headEnd/>
              <a:tailEnd/>
            </a:ln>
          </p:spPr>
          <p:txBody>
            <a:bodyPr wrap="none" anchor="ctr"/>
            <a:lstStyle/>
            <a:p>
              <a:pPr algn="ctr"/>
              <a:r>
                <a:rPr lang="en-US" sz="2000" dirty="0"/>
                <a:t>H</a:t>
              </a:r>
            </a:p>
          </p:txBody>
        </p:sp>
        <p:cxnSp>
          <p:nvCxnSpPr>
            <p:cNvPr id="53" name="AutoShape 1043"/>
            <p:cNvCxnSpPr>
              <a:cxnSpLocks noChangeShapeType="1"/>
              <a:endCxn id="52" idx="0"/>
            </p:cNvCxnSpPr>
            <p:nvPr>
              <p:custDataLst>
                <p:tags r:id="rId17"/>
              </p:custDataLst>
            </p:nvPr>
          </p:nvCxnSpPr>
          <p:spPr bwMode="auto">
            <a:xfrm>
              <a:off x="8305800" y="3895444"/>
              <a:ext cx="457200" cy="447956"/>
            </a:xfrm>
            <a:prstGeom prst="straightConnector1">
              <a:avLst/>
            </a:prstGeom>
            <a:noFill/>
            <a:ln w="9525">
              <a:solidFill>
                <a:schemeClr val="tx1"/>
              </a:solidFill>
              <a:round/>
              <a:headEnd/>
              <a:tailEnd type="none" w="med" len="med"/>
            </a:ln>
          </p:spPr>
        </p:cxnSp>
        <p:sp>
          <p:nvSpPr>
            <p:cNvPr id="54" name="Oval 1044"/>
            <p:cNvSpPr>
              <a:spLocks noChangeAspect="1" noChangeArrowheads="1"/>
            </p:cNvSpPr>
            <p:nvPr>
              <p:custDataLst>
                <p:tags r:id="rId18"/>
              </p:custDataLst>
            </p:nvPr>
          </p:nvSpPr>
          <p:spPr bwMode="auto">
            <a:xfrm>
              <a:off x="7159625" y="4343400"/>
              <a:ext cx="457200" cy="457200"/>
            </a:xfrm>
            <a:prstGeom prst="ellipse">
              <a:avLst/>
            </a:prstGeom>
            <a:noFill/>
            <a:ln w="38100">
              <a:solidFill>
                <a:schemeClr val="tx1"/>
              </a:solidFill>
              <a:round/>
              <a:headEnd/>
              <a:tailEnd/>
            </a:ln>
          </p:spPr>
          <p:txBody>
            <a:bodyPr wrap="none" anchor="ctr"/>
            <a:lstStyle/>
            <a:p>
              <a:pPr algn="ctr"/>
              <a:r>
                <a:rPr lang="en-US" sz="2000" dirty="0"/>
                <a:t>G</a:t>
              </a:r>
            </a:p>
          </p:txBody>
        </p:sp>
        <p:sp>
          <p:nvSpPr>
            <p:cNvPr id="55" name="Oval 1047"/>
            <p:cNvSpPr>
              <a:spLocks noChangeAspect="1" noChangeArrowheads="1"/>
            </p:cNvSpPr>
            <p:nvPr>
              <p:custDataLst>
                <p:tags r:id="rId19"/>
              </p:custDataLst>
            </p:nvPr>
          </p:nvSpPr>
          <p:spPr bwMode="auto">
            <a:xfrm>
              <a:off x="7654925" y="5334000"/>
              <a:ext cx="457200" cy="457200"/>
            </a:xfrm>
            <a:prstGeom prst="ellipse">
              <a:avLst/>
            </a:prstGeom>
            <a:noFill/>
            <a:ln w="38100">
              <a:solidFill>
                <a:schemeClr val="tx1"/>
              </a:solidFill>
              <a:round/>
              <a:headEnd/>
              <a:tailEnd/>
            </a:ln>
          </p:spPr>
          <p:txBody>
            <a:bodyPr wrap="none" anchor="ctr"/>
            <a:lstStyle/>
            <a:p>
              <a:pPr algn="ctr"/>
              <a:r>
                <a:rPr lang="en-US" sz="2000" dirty="0"/>
                <a:t>J</a:t>
              </a:r>
            </a:p>
          </p:txBody>
        </p:sp>
        <p:sp>
          <p:nvSpPr>
            <p:cNvPr id="56" name="Oval 1048"/>
            <p:cNvSpPr>
              <a:spLocks noChangeAspect="1" noChangeArrowheads="1"/>
            </p:cNvSpPr>
            <p:nvPr>
              <p:custDataLst>
                <p:tags r:id="rId20"/>
              </p:custDataLst>
            </p:nvPr>
          </p:nvSpPr>
          <p:spPr bwMode="auto">
            <a:xfrm>
              <a:off x="6657975" y="5334000"/>
              <a:ext cx="457200" cy="457200"/>
            </a:xfrm>
            <a:prstGeom prst="ellipse">
              <a:avLst/>
            </a:prstGeom>
            <a:noFill/>
            <a:ln w="38100">
              <a:solidFill>
                <a:schemeClr val="tx1"/>
              </a:solidFill>
              <a:round/>
              <a:headEnd/>
              <a:tailEnd/>
            </a:ln>
          </p:spPr>
          <p:txBody>
            <a:bodyPr wrap="none" anchor="ctr"/>
            <a:lstStyle/>
            <a:p>
              <a:pPr algn="ctr"/>
              <a:r>
                <a:rPr lang="en-US" sz="2000" dirty="0"/>
                <a:t>I</a:t>
              </a:r>
            </a:p>
          </p:txBody>
        </p:sp>
        <p:cxnSp>
          <p:nvCxnSpPr>
            <p:cNvPr id="57" name="AutoShape 1051"/>
            <p:cNvCxnSpPr>
              <a:cxnSpLocks noChangeShapeType="1"/>
              <a:stCxn id="54" idx="3"/>
              <a:endCxn id="56" idx="0"/>
            </p:cNvCxnSpPr>
            <p:nvPr>
              <p:custDataLst>
                <p:tags r:id="rId21"/>
              </p:custDataLst>
            </p:nvPr>
          </p:nvCxnSpPr>
          <p:spPr bwMode="auto">
            <a:xfrm flipH="1">
              <a:off x="6886575" y="4752975"/>
              <a:ext cx="339725" cy="561975"/>
            </a:xfrm>
            <a:prstGeom prst="straightConnector1">
              <a:avLst/>
            </a:prstGeom>
            <a:noFill/>
            <a:ln w="9525">
              <a:solidFill>
                <a:schemeClr val="tx1"/>
              </a:solidFill>
              <a:round/>
              <a:headEnd/>
              <a:tailEnd type="none" w="med" len="med"/>
            </a:ln>
          </p:spPr>
        </p:cxnSp>
        <p:cxnSp>
          <p:nvCxnSpPr>
            <p:cNvPr id="58" name="AutoShape 1053"/>
            <p:cNvCxnSpPr>
              <a:cxnSpLocks noChangeShapeType="1"/>
              <a:stCxn id="54" idx="5"/>
              <a:endCxn id="55" idx="0"/>
            </p:cNvCxnSpPr>
            <p:nvPr>
              <p:custDataLst>
                <p:tags r:id="rId22"/>
              </p:custDataLst>
            </p:nvPr>
          </p:nvCxnSpPr>
          <p:spPr bwMode="auto">
            <a:xfrm>
              <a:off x="7550150" y="4752975"/>
              <a:ext cx="333375" cy="561975"/>
            </a:xfrm>
            <a:prstGeom prst="straightConnector1">
              <a:avLst/>
            </a:prstGeom>
            <a:noFill/>
            <a:ln w="9525">
              <a:solidFill>
                <a:schemeClr val="tx1"/>
              </a:solidFill>
              <a:round/>
              <a:headEnd/>
              <a:tailEnd type="none" w="med" len="med"/>
            </a:ln>
          </p:spPr>
        </p:cxnSp>
      </p:grpSp>
    </p:spTree>
    <p:extLst>
      <p:ext uri="{BB962C8B-B14F-4D97-AF65-F5344CB8AC3E}">
        <p14:creationId xmlns:p14="http://schemas.microsoft.com/office/powerpoint/2010/main" val="235093430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1BA262-D708-4FA2-A5C3-34C7BD7C7198}"/>
              </a:ext>
            </a:extLst>
          </p:cNvPr>
          <p:cNvSpPr>
            <a:spLocks noGrp="1"/>
          </p:cNvSpPr>
          <p:nvPr>
            <p:ph type="title"/>
          </p:nvPr>
        </p:nvSpPr>
        <p:spPr/>
        <p:txBody>
          <a:bodyPr/>
          <a:lstStyle/>
          <a:p>
            <a:r>
              <a:rPr lang="en-US" dirty="0"/>
              <a:t>Review</a:t>
            </a:r>
          </a:p>
        </p:txBody>
      </p:sp>
      <p:sp>
        <p:nvSpPr>
          <p:cNvPr id="3" name="Content Placeholder 2">
            <a:extLst>
              <a:ext uri="{FF2B5EF4-FFF2-40B4-BE49-F238E27FC236}">
                <a16:creationId xmlns:a16="http://schemas.microsoft.com/office/drawing/2014/main" id="{33A0A148-64E4-42AB-8012-FD7CE440625A}"/>
              </a:ext>
            </a:extLst>
          </p:cNvPr>
          <p:cNvSpPr>
            <a:spLocks noGrp="1"/>
          </p:cNvSpPr>
          <p:nvPr>
            <p:ph idx="1"/>
          </p:nvPr>
        </p:nvSpPr>
        <p:spPr/>
        <p:txBody>
          <a:bodyPr/>
          <a:lstStyle/>
          <a:p>
            <a:r>
              <a:rPr lang="en-US" dirty="0"/>
              <a:t>What is the maximum number of nodes in a binary tree with 8 levels?</a:t>
            </a:r>
          </a:p>
          <a:p>
            <a:r>
              <a:rPr lang="en-US" dirty="0"/>
              <a:t>What is the maximum and minimum number of levels of a tree with 2011 nodes?</a:t>
            </a:r>
          </a:p>
          <a:p>
            <a:r>
              <a:rPr lang="en-US" dirty="0"/>
              <a:t>What is the max and min number of leaves of a tree with 10 levels?</a:t>
            </a:r>
          </a:p>
          <a:p>
            <a:endParaRPr lang="en-US" dirty="0"/>
          </a:p>
        </p:txBody>
      </p:sp>
      <p:sp>
        <p:nvSpPr>
          <p:cNvPr id="5" name="Slide Number Placeholder 4">
            <a:extLst>
              <a:ext uri="{FF2B5EF4-FFF2-40B4-BE49-F238E27FC236}">
                <a16:creationId xmlns:a16="http://schemas.microsoft.com/office/drawing/2014/main" id="{6C475EA2-95E9-4E46-A561-A3FDC9179692}"/>
              </a:ext>
            </a:extLst>
          </p:cNvPr>
          <p:cNvSpPr>
            <a:spLocks noGrp="1"/>
          </p:cNvSpPr>
          <p:nvPr>
            <p:ph type="sldNum" sz="quarter" idx="11"/>
          </p:nvPr>
        </p:nvSpPr>
        <p:spPr/>
        <p:txBody>
          <a:bodyPr/>
          <a:lstStyle/>
          <a:p>
            <a:r>
              <a:rPr lang="en-US" altLang="en-US"/>
              <a:t>11 B-</a:t>
            </a:r>
            <a:fld id="{0D86EB8D-3625-4044-903F-40FD77108B67}" type="slidenum">
              <a:rPr lang="en-US" altLang="en-US" smtClean="0"/>
              <a:pPr/>
              <a:t>80</a:t>
            </a:fld>
            <a:endParaRPr lang="en-US" altLang="en-US"/>
          </a:p>
        </p:txBody>
      </p:sp>
    </p:spTree>
    <p:extLst>
      <p:ext uri="{BB962C8B-B14F-4D97-AF65-F5344CB8AC3E}">
        <p14:creationId xmlns:p14="http://schemas.microsoft.com/office/powerpoint/2010/main" val="271258066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D4685F1-FE17-4DFC-A43D-6E10384432ED}"/>
              </a:ext>
            </a:extLst>
          </p:cNvPr>
          <p:cNvSpPr>
            <a:spLocks noGrp="1"/>
          </p:cNvSpPr>
          <p:nvPr>
            <p:ph type="sldNum" sz="quarter" idx="11"/>
          </p:nvPr>
        </p:nvSpPr>
        <p:spPr/>
        <p:txBody>
          <a:bodyP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r>
              <a:rPr lang="en-US" altLang="en-US" sz="1000">
                <a:solidFill>
                  <a:srgbClr val="548446"/>
                </a:solidFill>
                <a:latin typeface="Arial" panose="020B0604020202020204" pitchFamily="34" charset="0"/>
              </a:rPr>
              <a:t>11 B-</a:t>
            </a:r>
            <a:fld id="{D4C91989-0F63-4CA0-B809-9AD0A4150BED}" type="slidenum">
              <a:rPr lang="en-US" altLang="en-US" sz="1000">
                <a:solidFill>
                  <a:srgbClr val="548446"/>
                </a:solidFill>
                <a:latin typeface="Arial" panose="020B0604020202020204" pitchFamily="34" charset="0"/>
              </a:rPr>
              <a:pPr/>
              <a:t>81</a:t>
            </a:fld>
            <a:endParaRPr lang="en-US" altLang="en-US" sz="1000">
              <a:solidFill>
                <a:srgbClr val="548446"/>
              </a:solidFill>
              <a:latin typeface="Arial" panose="020B0604020202020204" pitchFamily="34" charset="0"/>
            </a:endParaRPr>
          </a:p>
        </p:txBody>
      </p:sp>
      <p:sp>
        <p:nvSpPr>
          <p:cNvPr id="20484" name="Rectangle 2">
            <a:extLst>
              <a:ext uri="{FF2B5EF4-FFF2-40B4-BE49-F238E27FC236}">
                <a16:creationId xmlns:a16="http://schemas.microsoft.com/office/drawing/2014/main" id="{6AD19588-922F-45F7-AF51-4C190D69AA4E}"/>
              </a:ext>
            </a:extLst>
          </p:cNvPr>
          <p:cNvSpPr>
            <a:spLocks noGrp="1" noChangeArrowheads="1"/>
          </p:cNvSpPr>
          <p:nvPr>
            <p:ph type="title"/>
          </p:nvPr>
        </p:nvSpPr>
        <p:spPr/>
        <p:txBody>
          <a:bodyPr/>
          <a:lstStyle/>
          <a:p>
            <a:pPr eaLnBrk="1" hangingPunct="1"/>
            <a:r>
              <a:rPr lang="en-US" altLang="en-US"/>
              <a:t>Treesort</a:t>
            </a:r>
          </a:p>
        </p:txBody>
      </p:sp>
      <p:sp>
        <p:nvSpPr>
          <p:cNvPr id="20485" name="Rectangle 3">
            <a:extLst>
              <a:ext uri="{FF2B5EF4-FFF2-40B4-BE49-F238E27FC236}">
                <a16:creationId xmlns:a16="http://schemas.microsoft.com/office/drawing/2014/main" id="{B4BA220C-E998-4907-A519-7EB9463A57F1}"/>
              </a:ext>
            </a:extLst>
          </p:cNvPr>
          <p:cNvSpPr>
            <a:spLocks noGrp="1" noChangeArrowheads="1"/>
          </p:cNvSpPr>
          <p:nvPr>
            <p:ph type="body" idx="1"/>
          </p:nvPr>
        </p:nvSpPr>
        <p:spPr/>
        <p:txBody>
          <a:bodyPr/>
          <a:lstStyle/>
          <a:p>
            <a:pPr eaLnBrk="1" hangingPunct="1"/>
            <a:r>
              <a:rPr lang="en-US" altLang="en-US" sz="2800"/>
              <a:t>Treesort</a:t>
            </a:r>
          </a:p>
          <a:p>
            <a:pPr lvl="1" eaLnBrk="1" hangingPunct="1"/>
            <a:r>
              <a:rPr lang="en-US" altLang="en-US" sz="2400"/>
              <a:t>Uses the ADT binary search tree to sort an array of records into search-key order</a:t>
            </a:r>
          </a:p>
          <a:p>
            <a:pPr lvl="1" eaLnBrk="1" hangingPunct="1"/>
            <a:r>
              <a:rPr lang="en-US" altLang="en-US" sz="2400"/>
              <a:t>Efficiency</a:t>
            </a:r>
          </a:p>
          <a:p>
            <a:pPr lvl="2" eaLnBrk="1" hangingPunct="1"/>
            <a:r>
              <a:rPr lang="en-US" altLang="en-US"/>
              <a:t>Average case: O(n * log n)</a:t>
            </a:r>
          </a:p>
          <a:p>
            <a:pPr lvl="2" eaLnBrk="1" hangingPunct="1"/>
            <a:r>
              <a:rPr lang="en-US" altLang="en-US"/>
              <a:t>Worst case: O(n</a:t>
            </a:r>
            <a:r>
              <a:rPr lang="en-US" altLang="en-US" baseline="30000"/>
              <a:t>2</a:t>
            </a:r>
            <a:r>
              <a:rPr lang="en-US" altLang="en-US"/>
              <a:t>)</a:t>
            </a: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4">
            <a:extLst>
              <a:ext uri="{FF2B5EF4-FFF2-40B4-BE49-F238E27FC236}">
                <a16:creationId xmlns:a16="http://schemas.microsoft.com/office/drawing/2014/main" id="{0D53A220-AB44-4E5B-8F1D-DE4A513D45F0}"/>
              </a:ext>
            </a:extLst>
          </p:cNvPr>
          <p:cNvSpPr>
            <a:spLocks noGrp="1"/>
          </p:cNvSpPr>
          <p:nvPr>
            <p:ph type="ftr" sz="quarter" idx="10"/>
          </p:nvPr>
        </p:nvSpPr>
        <p:spPr/>
        <p:txBody>
          <a:bodyP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r>
              <a:rPr lang="en-US" altLang="en-US" sz="1000">
                <a:solidFill>
                  <a:srgbClr val="548446"/>
                </a:solidFill>
                <a:latin typeface="Arial" panose="020B0604020202020204" pitchFamily="34" charset="0"/>
              </a:rPr>
              <a:t>© 2011 Pearson Addison-Wesley. All rights reserved</a:t>
            </a:r>
          </a:p>
        </p:txBody>
      </p:sp>
      <p:sp>
        <p:nvSpPr>
          <p:cNvPr id="7" name="Slide Number Placeholder 5">
            <a:extLst>
              <a:ext uri="{FF2B5EF4-FFF2-40B4-BE49-F238E27FC236}">
                <a16:creationId xmlns:a16="http://schemas.microsoft.com/office/drawing/2014/main" id="{17F42952-8DF6-4299-A073-9560059743B6}"/>
              </a:ext>
            </a:extLst>
          </p:cNvPr>
          <p:cNvSpPr>
            <a:spLocks noGrp="1"/>
          </p:cNvSpPr>
          <p:nvPr>
            <p:ph type="sldNum" sz="quarter" idx="11"/>
          </p:nvPr>
        </p:nvSpPr>
        <p:spPr/>
        <p:txBody>
          <a:bodyP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r>
              <a:rPr lang="en-US" altLang="en-US" sz="1000">
                <a:solidFill>
                  <a:srgbClr val="548446"/>
                </a:solidFill>
                <a:latin typeface="Arial" panose="020B0604020202020204" pitchFamily="34" charset="0"/>
              </a:rPr>
              <a:t>11 B-</a:t>
            </a:r>
            <a:fld id="{40BD2523-5BFC-479E-8D60-6B973D951936}" type="slidenum">
              <a:rPr lang="en-US" altLang="en-US" sz="1000">
                <a:solidFill>
                  <a:srgbClr val="548446"/>
                </a:solidFill>
                <a:latin typeface="Arial" panose="020B0604020202020204" pitchFamily="34" charset="0"/>
              </a:rPr>
              <a:pPr/>
              <a:t>82</a:t>
            </a:fld>
            <a:endParaRPr lang="en-US" altLang="en-US" sz="1000">
              <a:solidFill>
                <a:srgbClr val="548446"/>
              </a:solidFill>
              <a:latin typeface="Arial" panose="020B0604020202020204" pitchFamily="34" charset="0"/>
            </a:endParaRPr>
          </a:p>
        </p:txBody>
      </p:sp>
      <p:sp>
        <p:nvSpPr>
          <p:cNvPr id="19460" name="Rectangle 2">
            <a:extLst>
              <a:ext uri="{FF2B5EF4-FFF2-40B4-BE49-F238E27FC236}">
                <a16:creationId xmlns:a16="http://schemas.microsoft.com/office/drawing/2014/main" id="{09650BE1-F51C-447E-BF8D-DD2D15F8DFFA}"/>
              </a:ext>
            </a:extLst>
          </p:cNvPr>
          <p:cNvSpPr>
            <a:spLocks noGrp="1" noChangeArrowheads="1"/>
          </p:cNvSpPr>
          <p:nvPr>
            <p:ph type="title"/>
          </p:nvPr>
        </p:nvSpPr>
        <p:spPr/>
        <p:txBody>
          <a:bodyPr/>
          <a:lstStyle/>
          <a:p>
            <a:pPr eaLnBrk="1" hangingPunct="1"/>
            <a:r>
              <a:rPr lang="en-US" altLang="en-US"/>
              <a:t>The Efficiency of Binary Search Tree Operations</a:t>
            </a:r>
          </a:p>
        </p:txBody>
      </p:sp>
      <p:sp>
        <p:nvSpPr>
          <p:cNvPr id="19461" name="Rectangle 4">
            <a:extLst>
              <a:ext uri="{FF2B5EF4-FFF2-40B4-BE49-F238E27FC236}">
                <a16:creationId xmlns:a16="http://schemas.microsoft.com/office/drawing/2014/main" id="{2E31C4C5-A448-43F3-BC6D-95EF75D713A9}"/>
              </a:ext>
            </a:extLst>
          </p:cNvPr>
          <p:cNvSpPr>
            <a:spLocks noGrp="1" noChangeArrowheads="1"/>
          </p:cNvSpPr>
          <p:nvPr>
            <p:ph type="body" sz="half" idx="1"/>
          </p:nvPr>
        </p:nvSpPr>
        <p:spPr>
          <a:xfrm>
            <a:off x="990600" y="1600200"/>
            <a:ext cx="7696200" cy="1524000"/>
          </a:xfrm>
        </p:spPr>
        <p:txBody>
          <a:bodyPr/>
          <a:lstStyle/>
          <a:p>
            <a:pPr eaLnBrk="1" hangingPunct="1">
              <a:lnSpc>
                <a:spcPct val="90000"/>
              </a:lnSpc>
            </a:pPr>
            <a:r>
              <a:rPr lang="en-US" altLang="en-US" sz="2400">
                <a:sym typeface="Symbol" panose="05050102010706020507" pitchFamily="18" charset="2"/>
              </a:rPr>
              <a:t>Theorem 11-4</a:t>
            </a:r>
          </a:p>
          <a:p>
            <a:pPr lvl="1" eaLnBrk="1" hangingPunct="1">
              <a:lnSpc>
                <a:spcPct val="90000"/>
              </a:lnSpc>
              <a:buFontTx/>
              <a:buNone/>
            </a:pPr>
            <a:r>
              <a:rPr lang="en-US" altLang="en-US" sz="2000">
                <a:sym typeface="Symbol" panose="05050102010706020507" pitchFamily="18" charset="2"/>
              </a:rPr>
              <a:t>	The minimum height of a binary tree with n nodes is log</a:t>
            </a:r>
            <a:r>
              <a:rPr lang="en-US" altLang="en-US" sz="2000" baseline="-25000">
                <a:sym typeface="Symbol" panose="05050102010706020507" pitchFamily="18" charset="2"/>
              </a:rPr>
              <a:t>2</a:t>
            </a:r>
            <a:r>
              <a:rPr lang="en-US" altLang="en-US" sz="2000">
                <a:sym typeface="Symbol" panose="05050102010706020507" pitchFamily="18" charset="2"/>
              </a:rPr>
              <a:t>(n+1)</a:t>
            </a:r>
          </a:p>
          <a:p>
            <a:pPr eaLnBrk="1" hangingPunct="1">
              <a:lnSpc>
                <a:spcPct val="90000"/>
              </a:lnSpc>
            </a:pPr>
            <a:r>
              <a:rPr lang="en-US" altLang="en-US" sz="2400">
                <a:sym typeface="Symbol" panose="05050102010706020507" pitchFamily="18" charset="2"/>
              </a:rPr>
              <a:t>The height of a particular binary search tree depends on the order in which insertion and deletion operations are performed</a:t>
            </a:r>
          </a:p>
        </p:txBody>
      </p:sp>
      <p:pic>
        <p:nvPicPr>
          <p:cNvPr id="19462" name="Picture 7">
            <a:extLst>
              <a:ext uri="{FF2B5EF4-FFF2-40B4-BE49-F238E27FC236}">
                <a16:creationId xmlns:a16="http://schemas.microsoft.com/office/drawing/2014/main" id="{404AB518-8FF5-4C86-9B6A-3761C3C91AF1}"/>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838200" y="3733800"/>
            <a:ext cx="5029200" cy="2417763"/>
          </a:xfrm>
          <a:noFill/>
        </p:spPr>
      </p:pic>
      <p:sp>
        <p:nvSpPr>
          <p:cNvPr id="58376" name="Text Box 8">
            <a:extLst>
              <a:ext uri="{FF2B5EF4-FFF2-40B4-BE49-F238E27FC236}">
                <a16:creationId xmlns:a16="http://schemas.microsoft.com/office/drawing/2014/main" id="{61015470-7E19-4E45-A669-C2A9D7649F0D}"/>
              </a:ext>
            </a:extLst>
          </p:cNvPr>
          <p:cNvSpPr txBox="1">
            <a:spLocks noChangeArrowheads="1"/>
          </p:cNvSpPr>
          <p:nvPr/>
        </p:nvSpPr>
        <p:spPr bwMode="auto">
          <a:xfrm>
            <a:off x="6096000" y="3733800"/>
            <a:ext cx="2819400" cy="2276475"/>
          </a:xfrm>
          <a:prstGeom prst="rect">
            <a:avLst/>
          </a:prstGeom>
          <a:noFill/>
          <a:ln w="9525">
            <a:noFill/>
            <a:miter lim="800000"/>
            <a:headEnd/>
            <a:tailEnd/>
          </a:ln>
          <a:effectLst/>
        </p:spPr>
        <p:txBody>
          <a:bodyPr>
            <a:spAutoFit/>
          </a:bodyPr>
          <a:lstStyle/>
          <a:p>
            <a:pPr>
              <a:lnSpc>
                <a:spcPts val="2800"/>
              </a:lnSpc>
              <a:defRPr/>
            </a:pPr>
            <a:r>
              <a:rPr lang="en-US" sz="2000">
                <a:effectLst>
                  <a:outerShdw blurRad="38100" dist="38100" dir="2700000" algn="tl">
                    <a:srgbClr val="C0C0C0"/>
                  </a:outerShdw>
                </a:effectLst>
                <a:latin typeface="Arial" charset="0"/>
              </a:rPr>
              <a:t>Figure 11-34</a:t>
            </a:r>
          </a:p>
          <a:p>
            <a:pPr>
              <a:lnSpc>
                <a:spcPts val="2400"/>
              </a:lnSpc>
              <a:defRPr/>
            </a:pPr>
            <a:r>
              <a:rPr lang="en-US" sz="1600">
                <a:latin typeface="Arial" charset="0"/>
              </a:rPr>
              <a:t>The order of the retrieval, insertion, deletion, and traversal operations for the reference-based implementation of the ADT binary search tree</a:t>
            </a:r>
          </a:p>
        </p:txBody>
      </p:sp>
    </p:spTree>
    <p:extLst>
      <p:ext uri="{BB962C8B-B14F-4D97-AF65-F5344CB8AC3E}">
        <p14:creationId xmlns:p14="http://schemas.microsoft.com/office/powerpoint/2010/main" val="1514770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CCA6B9-F3B6-468E-9B46-5648728D2FD5}"/>
              </a:ext>
            </a:extLst>
          </p:cNvPr>
          <p:cNvSpPr>
            <a:spLocks noGrp="1"/>
          </p:cNvSpPr>
          <p:nvPr>
            <p:ph type="title"/>
          </p:nvPr>
        </p:nvSpPr>
        <p:spPr/>
        <p:txBody>
          <a:bodyPr/>
          <a:lstStyle/>
          <a:p>
            <a:r>
              <a:rPr lang="en-IN" dirty="0"/>
              <a:t>Representing Binary Trees</a:t>
            </a:r>
          </a:p>
        </p:txBody>
      </p:sp>
      <p:sp>
        <p:nvSpPr>
          <p:cNvPr id="3" name="Content Placeholder 2">
            <a:extLst>
              <a:ext uri="{FF2B5EF4-FFF2-40B4-BE49-F238E27FC236}">
                <a16:creationId xmlns:a16="http://schemas.microsoft.com/office/drawing/2014/main" id="{0210131E-B6A5-4925-96BA-CE7B0D9451B4}"/>
              </a:ext>
            </a:extLst>
          </p:cNvPr>
          <p:cNvSpPr>
            <a:spLocks noGrp="1"/>
          </p:cNvSpPr>
          <p:nvPr>
            <p:ph sz="quarter" idx="13"/>
          </p:nvPr>
        </p:nvSpPr>
        <p:spPr>
          <a:xfrm>
            <a:off x="457200" y="1552574"/>
            <a:ext cx="8391832" cy="1102135"/>
          </a:xfrm>
        </p:spPr>
        <p:txBody>
          <a:bodyPr/>
          <a:lstStyle/>
          <a:p>
            <a:pPr marL="432" indent="0">
              <a:buNone/>
            </a:pPr>
            <a:r>
              <a:rPr lang="en-US" altLang="en-US" sz="2000" dirty="0">
                <a:cs typeface="Courier New" panose="02070309020205020404" pitchFamily="49" charset="0"/>
              </a:rPr>
              <a:t>A binary tree can be represented using a set of linked nodes. Each node contains a value and two links named </a:t>
            </a:r>
            <a:r>
              <a:rPr lang="en-US" altLang="en-US" sz="2000" b="1" dirty="0">
                <a:cs typeface="Courier New" panose="02070309020205020404" pitchFamily="49" charset="0"/>
              </a:rPr>
              <a:t>left</a:t>
            </a:r>
            <a:r>
              <a:rPr lang="en-US" altLang="en-US" sz="2000" dirty="0">
                <a:cs typeface="Courier New" panose="02070309020205020404" pitchFamily="49" charset="0"/>
              </a:rPr>
              <a:t> and </a:t>
            </a:r>
            <a:r>
              <a:rPr lang="en-US" altLang="en-US" sz="2000" b="1" dirty="0">
                <a:cs typeface="Courier New" panose="02070309020205020404" pitchFamily="49" charset="0"/>
              </a:rPr>
              <a:t>right</a:t>
            </a:r>
            <a:r>
              <a:rPr lang="en-US" altLang="en-US" sz="2000" dirty="0">
                <a:cs typeface="Courier New" panose="02070309020205020404" pitchFamily="49" charset="0"/>
              </a:rPr>
              <a:t> that reference the left child and right child, respectively, as shown in Figure 25.2.</a:t>
            </a:r>
          </a:p>
        </p:txBody>
      </p:sp>
      <p:pic>
        <p:nvPicPr>
          <p:cNvPr id="17" name="Content Placeholder 16" descr="A tree diagram shows 60 at the top labeled, root. 60 has branches as 55 and 100. 55 has branches as 45 and 57. 100 has branches as 67 and 107.">
            <a:extLst>
              <a:ext uri="{FF2B5EF4-FFF2-40B4-BE49-F238E27FC236}">
                <a16:creationId xmlns:a16="http://schemas.microsoft.com/office/drawing/2014/main" id="{3245038D-E85B-4DCD-BC01-217931CEB097}"/>
              </a:ext>
            </a:extLst>
          </p:cNvPr>
          <p:cNvPicPr>
            <a:picLocks noGrp="1" noChangeAspect="1"/>
          </p:cNvPicPr>
          <p:nvPr>
            <p:ph sz="quarter" idx="14"/>
          </p:nvPr>
        </p:nvPicPr>
        <p:blipFill>
          <a:blip r:embed="rId2"/>
          <a:stretch>
            <a:fillRect/>
          </a:stretch>
        </p:blipFill>
        <p:spPr>
          <a:xfrm>
            <a:off x="553440" y="3045437"/>
            <a:ext cx="3794920" cy="2307725"/>
          </a:xfrm>
          <a:prstGeom prst="rect">
            <a:avLst/>
          </a:prstGeom>
        </p:spPr>
      </p:pic>
      <p:sp>
        <p:nvSpPr>
          <p:cNvPr id="5" name="Content Placeholder 4">
            <a:extLst>
              <a:ext uri="{FF2B5EF4-FFF2-40B4-BE49-F238E27FC236}">
                <a16:creationId xmlns:a16="http://schemas.microsoft.com/office/drawing/2014/main" id="{12597ECA-627C-4B30-8E7E-6D60D87EB10E}"/>
              </a:ext>
            </a:extLst>
          </p:cNvPr>
          <p:cNvSpPr>
            <a:spLocks noGrp="1"/>
          </p:cNvSpPr>
          <p:nvPr>
            <p:ph sz="quarter" idx="15"/>
          </p:nvPr>
        </p:nvSpPr>
        <p:spPr>
          <a:xfrm>
            <a:off x="4795643" y="2918880"/>
            <a:ext cx="3950151" cy="3181555"/>
          </a:xfrm>
        </p:spPr>
        <p:txBody>
          <a:bodyPr/>
          <a:lstStyle/>
          <a:p>
            <a:pPr>
              <a:spcBef>
                <a:spcPts val="600"/>
              </a:spcBef>
              <a:buFont typeface="Monotype Sorts"/>
              <a:buNone/>
            </a:pPr>
            <a:r>
              <a:rPr lang="en-US" altLang="en-US" sz="2000" b="1" dirty="0">
                <a:solidFill>
                  <a:schemeClr val="tx1"/>
                </a:solidFill>
                <a:latin typeface="Courier New" panose="02070309020205020404" pitchFamily="49" charset="0"/>
                <a:cs typeface="Courier New" panose="02070309020205020404" pitchFamily="49" charset="0"/>
              </a:rPr>
              <a:t>class </a:t>
            </a:r>
            <a:r>
              <a:rPr lang="en-US" altLang="en-US" sz="2000" b="1" dirty="0" err="1">
                <a:solidFill>
                  <a:schemeClr val="tx1"/>
                </a:solidFill>
                <a:latin typeface="Courier New" panose="02070309020205020404" pitchFamily="49" charset="0"/>
                <a:cs typeface="Courier New" panose="02070309020205020404" pitchFamily="49" charset="0"/>
              </a:rPr>
              <a:t>TreeNode</a:t>
            </a:r>
            <a:r>
              <a:rPr lang="en-US" altLang="en-US" sz="2000" b="1" dirty="0">
                <a:solidFill>
                  <a:schemeClr val="tx1"/>
                </a:solidFill>
                <a:latin typeface="Courier New" panose="02070309020205020404" pitchFamily="49" charset="0"/>
                <a:cs typeface="Courier New" panose="02070309020205020404" pitchFamily="49" charset="0"/>
              </a:rPr>
              <a:t>&lt;E&gt; {</a:t>
            </a:r>
            <a:endParaRPr lang="en-US" altLang="en-US" sz="2000" b="1" dirty="0">
              <a:solidFill>
                <a:schemeClr val="tx1"/>
              </a:solidFill>
              <a:latin typeface="Courier New" panose="02070309020205020404" pitchFamily="49" charset="0"/>
              <a:cs typeface="Times New Roman" panose="02020603050405020304" pitchFamily="18" charset="0"/>
            </a:endParaRPr>
          </a:p>
          <a:p>
            <a:pPr marL="255588" indent="-79375">
              <a:spcBef>
                <a:spcPts val="600"/>
              </a:spcBef>
              <a:buFont typeface="Monotype Sorts"/>
              <a:buNone/>
            </a:pPr>
            <a:r>
              <a:rPr lang="en-US" altLang="en-US" sz="2000" b="1" dirty="0">
                <a:solidFill>
                  <a:schemeClr val="tx1"/>
                </a:solidFill>
                <a:latin typeface="Courier New" panose="02070309020205020404" pitchFamily="49" charset="0"/>
                <a:cs typeface="Courier New" panose="02070309020205020404" pitchFamily="49" charset="0"/>
              </a:rPr>
              <a:t>E element;</a:t>
            </a:r>
            <a:endParaRPr lang="en-US" altLang="en-US" sz="2000" b="1" dirty="0">
              <a:solidFill>
                <a:schemeClr val="tx1"/>
              </a:solidFill>
              <a:latin typeface="Courier New" panose="02070309020205020404" pitchFamily="49" charset="0"/>
              <a:cs typeface="Times New Roman" panose="02020603050405020304" pitchFamily="18" charset="0"/>
            </a:endParaRPr>
          </a:p>
          <a:p>
            <a:pPr marL="255588" indent="-79375">
              <a:spcBef>
                <a:spcPts val="600"/>
              </a:spcBef>
              <a:buFont typeface="Monotype Sorts"/>
              <a:buNone/>
            </a:pPr>
            <a:r>
              <a:rPr lang="en-US" altLang="en-US" sz="2000" b="1" dirty="0" err="1">
                <a:solidFill>
                  <a:schemeClr val="tx1"/>
                </a:solidFill>
                <a:latin typeface="Courier New" panose="02070309020205020404" pitchFamily="49" charset="0"/>
                <a:cs typeface="Courier New" panose="02070309020205020404" pitchFamily="49" charset="0"/>
              </a:rPr>
              <a:t>TreeNode</a:t>
            </a:r>
            <a:r>
              <a:rPr lang="en-US" altLang="en-US" sz="2000" b="1" dirty="0">
                <a:solidFill>
                  <a:schemeClr val="tx1"/>
                </a:solidFill>
                <a:latin typeface="Courier New" panose="02070309020205020404" pitchFamily="49" charset="0"/>
                <a:cs typeface="Courier New" panose="02070309020205020404" pitchFamily="49" charset="0"/>
              </a:rPr>
              <a:t>&lt;E&gt; left;</a:t>
            </a:r>
            <a:endParaRPr lang="en-US" altLang="en-US" sz="2000" b="1" dirty="0">
              <a:solidFill>
                <a:schemeClr val="tx1"/>
              </a:solidFill>
              <a:latin typeface="Courier New" panose="02070309020205020404" pitchFamily="49" charset="0"/>
              <a:cs typeface="Times New Roman" panose="02020603050405020304" pitchFamily="18" charset="0"/>
            </a:endParaRPr>
          </a:p>
          <a:p>
            <a:pPr marL="255588" indent="-79375">
              <a:spcBef>
                <a:spcPts val="600"/>
              </a:spcBef>
              <a:buFont typeface="Monotype Sorts"/>
              <a:buNone/>
            </a:pPr>
            <a:r>
              <a:rPr lang="en-US" altLang="en-US" sz="2000" b="1" dirty="0" err="1">
                <a:solidFill>
                  <a:schemeClr val="tx1"/>
                </a:solidFill>
                <a:latin typeface="Courier New" panose="02070309020205020404" pitchFamily="49" charset="0"/>
                <a:cs typeface="Courier New" panose="02070309020205020404" pitchFamily="49" charset="0"/>
              </a:rPr>
              <a:t>TreeNode</a:t>
            </a:r>
            <a:r>
              <a:rPr lang="en-US" altLang="en-US" sz="2000" b="1" dirty="0">
                <a:solidFill>
                  <a:schemeClr val="tx1"/>
                </a:solidFill>
                <a:latin typeface="Courier New" panose="02070309020205020404" pitchFamily="49" charset="0"/>
                <a:cs typeface="Courier New" panose="02070309020205020404" pitchFamily="49" charset="0"/>
              </a:rPr>
              <a:t>&lt;E&gt; right;</a:t>
            </a:r>
            <a:endParaRPr lang="en-US" altLang="en-US" sz="2000" b="1" dirty="0">
              <a:solidFill>
                <a:schemeClr val="tx1"/>
              </a:solidFill>
              <a:latin typeface="Courier New" panose="02070309020205020404" pitchFamily="49" charset="0"/>
              <a:cs typeface="Times New Roman" panose="02020603050405020304" pitchFamily="18" charset="0"/>
            </a:endParaRPr>
          </a:p>
          <a:p>
            <a:pPr marL="255588" indent="-79375">
              <a:spcBef>
                <a:spcPts val="600"/>
              </a:spcBef>
              <a:buFont typeface="Monotype Sorts"/>
              <a:buNone/>
            </a:pPr>
            <a:r>
              <a:rPr lang="en-US" altLang="en-US" sz="2000" b="1" dirty="0">
                <a:solidFill>
                  <a:schemeClr val="tx1"/>
                </a:solidFill>
                <a:latin typeface="Courier New" panose="02070309020205020404" pitchFamily="49" charset="0"/>
                <a:cs typeface="Courier New" panose="02070309020205020404" pitchFamily="49" charset="0"/>
              </a:rPr>
              <a:t>public </a:t>
            </a:r>
            <a:r>
              <a:rPr lang="en-US" altLang="en-US" sz="2000" b="1" dirty="0" err="1">
                <a:solidFill>
                  <a:schemeClr val="tx1"/>
                </a:solidFill>
                <a:latin typeface="Courier New" panose="02070309020205020404" pitchFamily="49" charset="0"/>
                <a:cs typeface="Courier New" panose="02070309020205020404" pitchFamily="49" charset="0"/>
              </a:rPr>
              <a:t>TreeNode</a:t>
            </a:r>
            <a:r>
              <a:rPr lang="en-US" altLang="en-US" sz="2000" b="1" dirty="0">
                <a:solidFill>
                  <a:schemeClr val="tx1"/>
                </a:solidFill>
                <a:latin typeface="Courier New" panose="02070309020205020404" pitchFamily="49" charset="0"/>
                <a:cs typeface="Courier New" panose="02070309020205020404" pitchFamily="49" charset="0"/>
              </a:rPr>
              <a:t>(E o) {</a:t>
            </a:r>
            <a:endParaRPr lang="en-US" altLang="en-US" sz="2000" b="1" dirty="0">
              <a:solidFill>
                <a:schemeClr val="tx1"/>
              </a:solidFill>
              <a:latin typeface="Courier New" panose="02070309020205020404" pitchFamily="49" charset="0"/>
              <a:cs typeface="Times New Roman" panose="02020603050405020304" pitchFamily="18" charset="0"/>
            </a:endParaRPr>
          </a:p>
          <a:p>
            <a:pPr marL="255588" indent="187325">
              <a:spcBef>
                <a:spcPts val="600"/>
              </a:spcBef>
              <a:buFont typeface="Monotype Sorts"/>
              <a:buNone/>
            </a:pPr>
            <a:r>
              <a:rPr lang="en-US" altLang="en-US" sz="2000" b="1" dirty="0">
                <a:solidFill>
                  <a:schemeClr val="tx1"/>
                </a:solidFill>
                <a:latin typeface="Courier New" panose="02070309020205020404" pitchFamily="49" charset="0"/>
                <a:cs typeface="Courier New" panose="02070309020205020404" pitchFamily="49" charset="0"/>
              </a:rPr>
              <a:t>element = o;</a:t>
            </a:r>
            <a:endParaRPr lang="en-US" altLang="en-US" sz="2000" b="1" dirty="0">
              <a:solidFill>
                <a:schemeClr val="tx1"/>
              </a:solidFill>
              <a:latin typeface="Courier New" panose="02070309020205020404" pitchFamily="49" charset="0"/>
              <a:cs typeface="Times New Roman" panose="02020603050405020304" pitchFamily="18" charset="0"/>
            </a:endParaRPr>
          </a:p>
          <a:p>
            <a:pPr marL="255588" indent="-79375">
              <a:spcBef>
                <a:spcPts val="600"/>
              </a:spcBef>
              <a:buFont typeface="Monotype Sorts"/>
              <a:buNone/>
            </a:pPr>
            <a:r>
              <a:rPr lang="en-US" altLang="en-US" sz="2000" b="1" dirty="0">
                <a:solidFill>
                  <a:schemeClr val="tx1"/>
                </a:solidFill>
                <a:latin typeface="Courier New" panose="02070309020205020404" pitchFamily="49" charset="0"/>
                <a:cs typeface="Courier New" panose="02070309020205020404" pitchFamily="49" charset="0"/>
              </a:rPr>
              <a:t>}</a:t>
            </a:r>
          </a:p>
          <a:p>
            <a:pPr>
              <a:spcBef>
                <a:spcPts val="600"/>
              </a:spcBef>
              <a:buFont typeface="Monotype Sorts"/>
              <a:buNone/>
            </a:pPr>
            <a:r>
              <a:rPr lang="en-US" altLang="en-US" sz="2000" b="1" dirty="0">
                <a:solidFill>
                  <a:schemeClr val="tx1"/>
                </a:solidFill>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101116731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Instructor"/>
</p:tagLst>
</file>

<file path=ppt/tags/tag8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Instructor"/>
</p:tagLst>
</file>

<file path=ppt/tags/tag8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Instructor"/>
</p:tagLst>
</file>

<file path=ppt/tags/tag8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Instructor"/>
</p:tagLst>
</file>

<file path=ppt/tags/tag8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heme/theme1.xml><?xml version="1.0" encoding="utf-8"?>
<a:theme xmlns:a="http://schemas.openxmlformats.org/drawingml/2006/main" name="International">
  <a:themeElements>
    <a:clrScheme name="International 3">
      <a:dk1>
        <a:srgbClr val="000000"/>
      </a:dk1>
      <a:lt1>
        <a:srgbClr val="FFFFFF"/>
      </a:lt1>
      <a:dk2>
        <a:srgbClr val="000000"/>
      </a:dk2>
      <a:lt2>
        <a:srgbClr val="5F5F5F"/>
      </a:lt2>
      <a:accent1>
        <a:srgbClr val="CBCBCB"/>
      </a:accent1>
      <a:accent2>
        <a:srgbClr val="969696"/>
      </a:accent2>
      <a:accent3>
        <a:srgbClr val="FFFFFF"/>
      </a:accent3>
      <a:accent4>
        <a:srgbClr val="000000"/>
      </a:accent4>
      <a:accent5>
        <a:srgbClr val="E2E2E2"/>
      </a:accent5>
      <a:accent6>
        <a:srgbClr val="878787"/>
      </a:accent6>
      <a:hlink>
        <a:srgbClr val="DDDDDD"/>
      </a:hlink>
      <a:folHlink>
        <a:srgbClr val="EAEAEA"/>
      </a:folHlink>
    </a:clrScheme>
    <a:fontScheme name="International">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International 1">
        <a:dk1>
          <a:srgbClr val="000000"/>
        </a:dk1>
        <a:lt1>
          <a:srgbClr val="FFFFFF"/>
        </a:lt1>
        <a:dk2>
          <a:srgbClr val="0000FF"/>
        </a:dk2>
        <a:lt2>
          <a:srgbClr val="FFFF99"/>
        </a:lt2>
        <a:accent1>
          <a:srgbClr val="009966"/>
        </a:accent1>
        <a:accent2>
          <a:srgbClr val="00CCCC"/>
        </a:accent2>
        <a:accent3>
          <a:srgbClr val="AAAAFF"/>
        </a:accent3>
        <a:accent4>
          <a:srgbClr val="DADADA"/>
        </a:accent4>
        <a:accent5>
          <a:srgbClr val="AACAB8"/>
        </a:accent5>
        <a:accent6>
          <a:srgbClr val="00B9B9"/>
        </a:accent6>
        <a:hlink>
          <a:srgbClr val="000080"/>
        </a:hlink>
        <a:folHlink>
          <a:srgbClr val="9999FF"/>
        </a:folHlink>
      </a:clrScheme>
      <a:clrMap bg1="dk2" tx1="lt1" bg2="dk1" tx2="lt2" accent1="accent1" accent2="accent2" accent3="accent3" accent4="accent4" accent5="accent5" accent6="accent6" hlink="hlink" folHlink="folHlink"/>
    </a:extraClrScheme>
    <a:extraClrScheme>
      <a:clrScheme name="International 2">
        <a:dk1>
          <a:srgbClr val="000000"/>
        </a:dk1>
        <a:lt1>
          <a:srgbClr val="FFFFFF"/>
        </a:lt1>
        <a:dk2>
          <a:srgbClr val="000080"/>
        </a:dk2>
        <a:lt2>
          <a:srgbClr val="003399"/>
        </a:lt2>
        <a:accent1>
          <a:srgbClr val="9999FF"/>
        </a:accent1>
        <a:accent2>
          <a:srgbClr val="FF99FF"/>
        </a:accent2>
        <a:accent3>
          <a:srgbClr val="FFFFFF"/>
        </a:accent3>
        <a:accent4>
          <a:srgbClr val="000000"/>
        </a:accent4>
        <a:accent5>
          <a:srgbClr val="CACAFF"/>
        </a:accent5>
        <a:accent6>
          <a:srgbClr val="E78AE7"/>
        </a:accent6>
        <a:hlink>
          <a:srgbClr val="85ADFF"/>
        </a:hlink>
        <a:folHlink>
          <a:srgbClr val="00CCCC"/>
        </a:folHlink>
      </a:clrScheme>
      <a:clrMap bg1="lt1" tx1="dk1" bg2="lt2" tx2="dk2" accent1="accent1" accent2="accent2" accent3="accent3" accent4="accent4" accent5="accent5" accent6="accent6" hlink="hlink" folHlink="folHlink"/>
    </a:extraClrScheme>
    <a:extraClrScheme>
      <a:clrScheme name="International 3">
        <a:dk1>
          <a:srgbClr val="000000"/>
        </a:dk1>
        <a:lt1>
          <a:srgbClr val="FFFFFF"/>
        </a:lt1>
        <a:dk2>
          <a:srgbClr val="000000"/>
        </a:dk2>
        <a:lt2>
          <a:srgbClr val="5F5F5F"/>
        </a:lt2>
        <a:accent1>
          <a:srgbClr val="CBCBCB"/>
        </a:accent1>
        <a:accent2>
          <a:srgbClr val="969696"/>
        </a:accent2>
        <a:accent3>
          <a:srgbClr val="FFFFFF"/>
        </a:accent3>
        <a:accent4>
          <a:srgbClr val="000000"/>
        </a:accent4>
        <a:accent5>
          <a:srgbClr val="E2E2E2"/>
        </a:accent5>
        <a:accent6>
          <a:srgbClr val="878787"/>
        </a:accent6>
        <a:hlink>
          <a:srgbClr val="DDDDDD"/>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C:\MSOffice\Templates\Presentation Designs\International.pot</Template>
  <TotalTime>29199</TotalTime>
  <Words>10749</Words>
  <Application>Microsoft Office PowerPoint</Application>
  <PresentationFormat>On-screen Show (4:3)</PresentationFormat>
  <Paragraphs>1262</Paragraphs>
  <Slides>82</Slides>
  <Notes>75</Notes>
  <HiddenSlides>0</HiddenSlides>
  <MMClips>0</MMClips>
  <ScaleCrop>false</ScaleCrop>
  <HeadingPairs>
    <vt:vector size="8" baseType="variant">
      <vt:variant>
        <vt:lpstr>Fonts Used</vt:lpstr>
      </vt:variant>
      <vt:variant>
        <vt:i4>11</vt:i4>
      </vt:variant>
      <vt:variant>
        <vt:lpstr>Theme</vt:lpstr>
      </vt:variant>
      <vt:variant>
        <vt:i4>1</vt:i4>
      </vt:variant>
      <vt:variant>
        <vt:lpstr>Embedded OLE Servers</vt:lpstr>
      </vt:variant>
      <vt:variant>
        <vt:i4>2</vt:i4>
      </vt:variant>
      <vt:variant>
        <vt:lpstr>Slide Titles</vt:lpstr>
      </vt:variant>
      <vt:variant>
        <vt:i4>82</vt:i4>
      </vt:variant>
    </vt:vector>
  </HeadingPairs>
  <TitlesOfParts>
    <vt:vector size="96" baseType="lpstr">
      <vt:lpstr>__Epilogue_61966b</vt:lpstr>
      <vt:lpstr>__Inter_1fc7a2</vt:lpstr>
      <vt:lpstr>Arial</vt:lpstr>
      <vt:lpstr>Consolas</vt:lpstr>
      <vt:lpstr>Courier New</vt:lpstr>
      <vt:lpstr>Monotype Sorts</vt:lpstr>
      <vt:lpstr>Symbol</vt:lpstr>
      <vt:lpstr>Tahoma</vt:lpstr>
      <vt:lpstr>Times</vt:lpstr>
      <vt:lpstr>Times New Roman</vt:lpstr>
      <vt:lpstr>Wingdings</vt:lpstr>
      <vt:lpstr>International</vt:lpstr>
      <vt:lpstr>Microsoft Word Picture</vt:lpstr>
      <vt:lpstr>Picture</vt:lpstr>
      <vt:lpstr>Where We Are</vt:lpstr>
      <vt:lpstr>Objectives</vt:lpstr>
      <vt:lpstr>What is a Tree</vt:lpstr>
      <vt:lpstr>Tree Terminology</vt:lpstr>
      <vt:lpstr>Why Trees?</vt:lpstr>
      <vt:lpstr>Why Trees?</vt:lpstr>
      <vt:lpstr>Binary Search Trees: A Review</vt:lpstr>
      <vt:lpstr>Binary Trees</vt:lpstr>
      <vt:lpstr>Representing Binary Trees</vt:lpstr>
      <vt:lpstr>Terminology</vt:lpstr>
      <vt:lpstr>Binary Search Trees</vt:lpstr>
      <vt:lpstr>Arithmetic Expression Tree</vt:lpstr>
      <vt:lpstr>Terminology</vt:lpstr>
      <vt:lpstr>PowerPoint Presentation</vt:lpstr>
      <vt:lpstr>Terminology</vt:lpstr>
      <vt:lpstr>Terminology</vt:lpstr>
      <vt:lpstr>Terminology</vt:lpstr>
      <vt:lpstr>Terminology</vt:lpstr>
      <vt:lpstr>Binary Trees</vt:lpstr>
      <vt:lpstr>Terminology</vt:lpstr>
      <vt:lpstr>Binary Trees</vt:lpstr>
      <vt:lpstr>Are these BSTs?</vt:lpstr>
      <vt:lpstr>Tree Traversal (1 of 5)</vt:lpstr>
      <vt:lpstr>Tree Traversal (2 of 5)</vt:lpstr>
      <vt:lpstr>Tree Traversal (3 of 5)</vt:lpstr>
      <vt:lpstr>Tree Traversal (4 of 5)</vt:lpstr>
      <vt:lpstr>Tree Traversal (5 of 5)</vt:lpstr>
      <vt:lpstr>Traversal of a Binary Tree</vt:lpstr>
      <vt:lpstr>Check Point</vt:lpstr>
      <vt:lpstr>Check Point</vt:lpstr>
      <vt:lpstr>Representing Binary Trees</vt:lpstr>
      <vt:lpstr>The Tree Interface</vt:lpstr>
      <vt:lpstr>The BST Class</vt:lpstr>
      <vt:lpstr>Search in BST, Iterative </vt:lpstr>
      <vt:lpstr>Search in BST, Recursive</vt:lpstr>
      <vt:lpstr>Insert in BST</vt:lpstr>
      <vt:lpstr>Inserting an Element to a Binary Tree</vt:lpstr>
      <vt:lpstr>Trace Inserting 101 into the following tree (1 of 20)</vt:lpstr>
      <vt:lpstr>Trace Inserting 101 into the following tree (2 of 20)</vt:lpstr>
      <vt:lpstr>Trace Inserting 101 into the following tree (3 of 20)</vt:lpstr>
      <vt:lpstr>Trace Inserting 101 into the following tree (4 of 20)</vt:lpstr>
      <vt:lpstr>Trace Inserting 101 into the following tree (5 of 20)</vt:lpstr>
      <vt:lpstr>Trace Inserting 101 into the following tree (6 of 20)</vt:lpstr>
      <vt:lpstr>Trace Inserting 101 into the following tree (7 of 20)</vt:lpstr>
      <vt:lpstr>Trace Inserting 101 into the following tree (8 of 20)</vt:lpstr>
      <vt:lpstr>Trace Inserting 101 into the following tree (9 of 20)</vt:lpstr>
      <vt:lpstr>Trace Inserting 101 into the following tree (10 of 20)</vt:lpstr>
      <vt:lpstr>Trace Inserting 101 into the following tree (11 of 20)</vt:lpstr>
      <vt:lpstr>Trace Inserting 101 into the following tree (12 of 20)</vt:lpstr>
      <vt:lpstr>Trace Inserting 101 into the following tree (13 of 20)</vt:lpstr>
      <vt:lpstr>Trace Inserting 101 into the following tree (14 of 20)</vt:lpstr>
      <vt:lpstr>Trace Inserting 101 into the following tree (15 of 20)</vt:lpstr>
      <vt:lpstr>Trace Inserting 101 into the following tree (16 of 20)</vt:lpstr>
      <vt:lpstr>Trace Inserting 101 into the following tree (17 of 20)</vt:lpstr>
      <vt:lpstr>Trace Inserting 101 into the following tree (18 of 20)</vt:lpstr>
      <vt:lpstr>Trace Inserting 101 into the following tree (19 of 20)</vt:lpstr>
      <vt:lpstr>Trace Inserting 101 into the following tree (20 of 20)</vt:lpstr>
      <vt:lpstr>Inserting 59 into the Tree (Recursion)</vt:lpstr>
      <vt:lpstr>Deletion in BST</vt:lpstr>
      <vt:lpstr>Deletion</vt:lpstr>
      <vt:lpstr>Deleting Elements in a Binary Search Tree </vt:lpstr>
      <vt:lpstr>Deleting Elements in a Binary Search Tree </vt:lpstr>
      <vt:lpstr>Case 1: Delete 15</vt:lpstr>
      <vt:lpstr>Deletion – The Two Child Case</vt:lpstr>
      <vt:lpstr>Deleting Elements in a Binary Search Tree </vt:lpstr>
      <vt:lpstr>Deleting Elements in a Binary Search Tree </vt:lpstr>
      <vt:lpstr>Deleting Elements in a Binary Search Tree </vt:lpstr>
      <vt:lpstr>Examples (1 of 3)</vt:lpstr>
      <vt:lpstr>Examples (2 of 3)</vt:lpstr>
      <vt:lpstr>Examples (3 of 3)</vt:lpstr>
      <vt:lpstr>Deleting Elements in a Binary Search Tree </vt:lpstr>
      <vt:lpstr>Deleting Elements in a Binary Search Tree</vt:lpstr>
      <vt:lpstr>Deleting Elements in a Binary Search Tree</vt:lpstr>
      <vt:lpstr>Case 2</vt:lpstr>
      <vt:lpstr>Iterators</vt:lpstr>
      <vt:lpstr>binary tree time complexity </vt:lpstr>
      <vt:lpstr>The Efficiency of Binary Search Tree Operations</vt:lpstr>
      <vt:lpstr>The Efficiency of Binary Search Tree Operations</vt:lpstr>
      <vt:lpstr>Summary</vt:lpstr>
      <vt:lpstr>Review</vt:lpstr>
      <vt:lpstr>Treesort</vt:lpstr>
      <vt:lpstr>The Efficiency of Binary Search Tree Operations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19 Java Data Structures</dc:title>
  <dc:creator>Y. Daniel Liang</dc:creator>
  <cp:lastModifiedBy>Zartoshty, Bahram</cp:lastModifiedBy>
  <cp:revision>296</cp:revision>
  <cp:lastPrinted>2024-10-29T15:34:39Z</cp:lastPrinted>
  <dcterms:created xsi:type="dcterms:W3CDTF">1995-06-10T17:31:50Z</dcterms:created>
  <dcterms:modified xsi:type="dcterms:W3CDTF">2024-10-30T01:07:51Z</dcterms:modified>
</cp:coreProperties>
</file>